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424" r:id="rId2"/>
    <p:sldId id="426" r:id="rId3"/>
    <p:sldId id="362" r:id="rId4"/>
    <p:sldId id="376" r:id="rId5"/>
    <p:sldId id="377" r:id="rId6"/>
    <p:sldId id="363" r:id="rId7"/>
    <p:sldId id="364" r:id="rId8"/>
    <p:sldId id="365" r:id="rId9"/>
    <p:sldId id="367" r:id="rId10"/>
    <p:sldId id="427" r:id="rId11"/>
    <p:sldId id="428" r:id="rId12"/>
    <p:sldId id="366" r:id="rId13"/>
    <p:sldId id="368" r:id="rId14"/>
    <p:sldId id="369" r:id="rId15"/>
    <p:sldId id="429" r:id="rId16"/>
    <p:sldId id="370" r:id="rId17"/>
    <p:sldId id="378" r:id="rId18"/>
    <p:sldId id="430" r:id="rId19"/>
    <p:sldId id="431" r:id="rId20"/>
    <p:sldId id="371" r:id="rId21"/>
    <p:sldId id="432" r:id="rId22"/>
    <p:sldId id="372" r:id="rId23"/>
    <p:sldId id="373" r:id="rId24"/>
    <p:sldId id="380" r:id="rId25"/>
    <p:sldId id="381" r:id="rId26"/>
    <p:sldId id="382" r:id="rId27"/>
    <p:sldId id="383" r:id="rId28"/>
    <p:sldId id="384" r:id="rId29"/>
    <p:sldId id="379" r:id="rId30"/>
    <p:sldId id="433" r:id="rId31"/>
    <p:sldId id="386" r:id="rId32"/>
    <p:sldId id="387" r:id="rId33"/>
    <p:sldId id="388" r:id="rId34"/>
    <p:sldId id="389" r:id="rId35"/>
    <p:sldId id="390" r:id="rId36"/>
    <p:sldId id="434" r:id="rId37"/>
    <p:sldId id="397" r:id="rId38"/>
    <p:sldId id="398" r:id="rId39"/>
    <p:sldId id="391" r:id="rId40"/>
    <p:sldId id="392" r:id="rId41"/>
    <p:sldId id="393" r:id="rId42"/>
    <p:sldId id="395" r:id="rId43"/>
    <p:sldId id="394" r:id="rId44"/>
    <p:sldId id="399" r:id="rId45"/>
    <p:sldId id="403" r:id="rId46"/>
    <p:sldId id="400" r:id="rId47"/>
    <p:sldId id="401" r:id="rId48"/>
    <p:sldId id="408" r:id="rId49"/>
    <p:sldId id="404" r:id="rId50"/>
    <p:sldId id="407" r:id="rId51"/>
    <p:sldId id="409" r:id="rId52"/>
    <p:sldId id="410" r:id="rId53"/>
    <p:sldId id="435" r:id="rId54"/>
    <p:sldId id="437" r:id="rId55"/>
    <p:sldId id="414" r:id="rId56"/>
    <p:sldId id="415" r:id="rId57"/>
    <p:sldId id="411" r:id="rId58"/>
    <p:sldId id="412" r:id="rId59"/>
    <p:sldId id="418" r:id="rId60"/>
    <p:sldId id="438" r:id="rId61"/>
    <p:sldId id="417" r:id="rId62"/>
    <p:sldId id="441" r:id="rId63"/>
    <p:sldId id="442" r:id="rId64"/>
    <p:sldId id="443" r:id="rId65"/>
    <p:sldId id="444" r:id="rId66"/>
    <p:sldId id="416" r:id="rId67"/>
    <p:sldId id="419" r:id="rId68"/>
    <p:sldId id="413" r:id="rId69"/>
    <p:sldId id="420" r:id="rId70"/>
    <p:sldId id="421" r:id="rId71"/>
    <p:sldId id="445" r:id="rId72"/>
    <p:sldId id="446" r:id="rId73"/>
    <p:sldId id="447" r:id="rId74"/>
    <p:sldId id="448" r:id="rId75"/>
    <p:sldId id="402" r:id="rId76"/>
    <p:sldId id="405" r:id="rId77"/>
    <p:sldId id="422" r:id="rId78"/>
    <p:sldId id="396" r:id="rId79"/>
    <p:sldId id="425" r:id="rId8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9FA5A-2AC1-4932-AD0D-60CB7F1ADB14}" v="1" dt="2022-03-22T20:48:07.713"/>
    <p1510:client id="{2DCA3943-6C51-4B44-8FBD-3CBECB55D7BA}" v="444" dt="2022-08-09T22:37:13.463"/>
    <p1510:client id="{54C2FCAC-B23A-4F24-91BA-75C5352BB2E9}" v="457" dt="2022-08-05T03:24:25.123"/>
    <p1510:client id="{7FCED169-5EB0-41C1-AE04-083FB4E14FDE}" v="1516" dt="2022-08-04T23:45:5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91356" autoAdjust="0"/>
  </p:normalViewPr>
  <p:slideViewPr>
    <p:cSldViewPr snapToGrid="0">
      <p:cViewPr varScale="1">
        <p:scale>
          <a:sx n="78" d="100"/>
          <a:sy n="78"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Windows Live" clId="Web-{54C2FCAC-B23A-4F24-91BA-75C5352BB2E9}"/>
    <pc:docChg chg="modSld">
      <pc:chgData name="Carlos Leonel Ramirez Martinez" userId="14d3900238d93848" providerId="Windows Live" clId="Web-{54C2FCAC-B23A-4F24-91BA-75C5352BB2E9}" dt="2022-08-05T03:24:25.123" v="456"/>
      <pc:docMkLst>
        <pc:docMk/>
      </pc:docMkLst>
      <pc:sldChg chg="addSp delSp">
        <pc:chgData name="Carlos Leonel Ramirez Martinez" userId="14d3900238d93848" providerId="Windows Live" clId="Web-{54C2FCAC-B23A-4F24-91BA-75C5352BB2E9}" dt="2022-08-05T03:01:12.871" v="126"/>
        <pc:sldMkLst>
          <pc:docMk/>
          <pc:sldMk cId="2912675615" sldId="362"/>
        </pc:sldMkLst>
        <pc:inkChg chg="add del">
          <ac:chgData name="Carlos Leonel Ramirez Martinez" userId="14d3900238d93848" providerId="Windows Live" clId="Web-{54C2FCAC-B23A-4F24-91BA-75C5352BB2E9}" dt="2022-08-05T02:58:27.649" v="59"/>
          <ac:inkMkLst>
            <pc:docMk/>
            <pc:sldMk cId="2912675615" sldId="362"/>
            <ac:inkMk id="3" creationId="{58E3AF75-31EF-5AFD-86FC-D3D4FCF15E23}"/>
          </ac:inkMkLst>
        </pc:inkChg>
        <pc:inkChg chg="add del">
          <ac:chgData name="Carlos Leonel Ramirez Martinez" userId="14d3900238d93848" providerId="Windows Live" clId="Web-{54C2FCAC-B23A-4F24-91BA-75C5352BB2E9}" dt="2022-08-05T02:58:27.649" v="58"/>
          <ac:inkMkLst>
            <pc:docMk/>
            <pc:sldMk cId="2912675615" sldId="362"/>
            <ac:inkMk id="5" creationId="{7B13E94D-6F76-54A4-B2C7-103744D04072}"/>
          </ac:inkMkLst>
        </pc:inkChg>
        <pc:inkChg chg="add del">
          <ac:chgData name="Carlos Leonel Ramirez Martinez" userId="14d3900238d93848" providerId="Windows Live" clId="Web-{54C2FCAC-B23A-4F24-91BA-75C5352BB2E9}" dt="2022-08-05T02:58:27.649" v="57"/>
          <ac:inkMkLst>
            <pc:docMk/>
            <pc:sldMk cId="2912675615" sldId="362"/>
            <ac:inkMk id="6" creationId="{C686184C-3795-F24B-C422-F1C60FD39D37}"/>
          </ac:inkMkLst>
        </pc:inkChg>
        <pc:inkChg chg="add del">
          <ac:chgData name="Carlos Leonel Ramirez Martinez" userId="14d3900238d93848" providerId="Windows Live" clId="Web-{54C2FCAC-B23A-4F24-91BA-75C5352BB2E9}" dt="2022-08-05T02:58:27.649" v="56"/>
          <ac:inkMkLst>
            <pc:docMk/>
            <pc:sldMk cId="2912675615" sldId="362"/>
            <ac:inkMk id="8" creationId="{5A0C811A-CB5A-ACD3-2432-302C3754F7C1}"/>
          </ac:inkMkLst>
        </pc:inkChg>
        <pc:inkChg chg="add del">
          <ac:chgData name="Carlos Leonel Ramirez Martinez" userId="14d3900238d93848" providerId="Windows Live" clId="Web-{54C2FCAC-B23A-4F24-91BA-75C5352BB2E9}" dt="2022-08-05T02:58:27.649" v="55"/>
          <ac:inkMkLst>
            <pc:docMk/>
            <pc:sldMk cId="2912675615" sldId="362"/>
            <ac:inkMk id="9" creationId="{D896C91B-C617-A370-67D1-EEC6E76A178A}"/>
          </ac:inkMkLst>
        </pc:inkChg>
        <pc:inkChg chg="add del">
          <ac:chgData name="Carlos Leonel Ramirez Martinez" userId="14d3900238d93848" providerId="Windows Live" clId="Web-{54C2FCAC-B23A-4F24-91BA-75C5352BB2E9}" dt="2022-08-05T02:58:27.649" v="54"/>
          <ac:inkMkLst>
            <pc:docMk/>
            <pc:sldMk cId="2912675615" sldId="362"/>
            <ac:inkMk id="11" creationId="{0759426E-8F88-0BE4-7CAD-F9ED7C352EDC}"/>
          </ac:inkMkLst>
        </pc:inkChg>
        <pc:inkChg chg="add del">
          <ac:chgData name="Carlos Leonel Ramirez Martinez" userId="14d3900238d93848" providerId="Windows Live" clId="Web-{54C2FCAC-B23A-4F24-91BA-75C5352BB2E9}" dt="2022-08-05T02:58:27.649" v="53"/>
          <ac:inkMkLst>
            <pc:docMk/>
            <pc:sldMk cId="2912675615" sldId="362"/>
            <ac:inkMk id="12" creationId="{5A78F995-A500-D6E2-2D42-F37CC61A7668}"/>
          </ac:inkMkLst>
        </pc:inkChg>
        <pc:inkChg chg="add del">
          <ac:chgData name="Carlos Leonel Ramirez Martinez" userId="14d3900238d93848" providerId="Windows Live" clId="Web-{54C2FCAC-B23A-4F24-91BA-75C5352BB2E9}" dt="2022-08-05T02:58:27.649" v="52"/>
          <ac:inkMkLst>
            <pc:docMk/>
            <pc:sldMk cId="2912675615" sldId="362"/>
            <ac:inkMk id="13" creationId="{EE4A6C6F-B52D-419C-8EA1-7216871B2599}"/>
          </ac:inkMkLst>
        </pc:inkChg>
        <pc:inkChg chg="add del">
          <ac:chgData name="Carlos Leonel Ramirez Martinez" userId="14d3900238d93848" providerId="Windows Live" clId="Web-{54C2FCAC-B23A-4F24-91BA-75C5352BB2E9}" dt="2022-08-05T02:58:27.649" v="51"/>
          <ac:inkMkLst>
            <pc:docMk/>
            <pc:sldMk cId="2912675615" sldId="362"/>
            <ac:inkMk id="14" creationId="{C1A7BF15-E1DA-50C9-2711-778C781960A8}"/>
          </ac:inkMkLst>
        </pc:inkChg>
        <pc:inkChg chg="add del">
          <ac:chgData name="Carlos Leonel Ramirez Martinez" userId="14d3900238d93848" providerId="Windows Live" clId="Web-{54C2FCAC-B23A-4F24-91BA-75C5352BB2E9}" dt="2022-08-05T02:58:27.649" v="50"/>
          <ac:inkMkLst>
            <pc:docMk/>
            <pc:sldMk cId="2912675615" sldId="362"/>
            <ac:inkMk id="15" creationId="{8BF83486-5805-F4E7-DBF0-2C612C476859}"/>
          </ac:inkMkLst>
        </pc:inkChg>
        <pc:inkChg chg="add del">
          <ac:chgData name="Carlos Leonel Ramirez Martinez" userId="14d3900238d93848" providerId="Windows Live" clId="Web-{54C2FCAC-B23A-4F24-91BA-75C5352BB2E9}" dt="2022-08-05T02:58:27.649" v="49"/>
          <ac:inkMkLst>
            <pc:docMk/>
            <pc:sldMk cId="2912675615" sldId="362"/>
            <ac:inkMk id="16" creationId="{36A0075A-294E-AACD-BFEA-8AABA9E2F73F}"/>
          </ac:inkMkLst>
        </pc:inkChg>
        <pc:inkChg chg="add del">
          <ac:chgData name="Carlos Leonel Ramirez Martinez" userId="14d3900238d93848" providerId="Windows Live" clId="Web-{54C2FCAC-B23A-4F24-91BA-75C5352BB2E9}" dt="2022-08-05T02:58:27.649" v="48"/>
          <ac:inkMkLst>
            <pc:docMk/>
            <pc:sldMk cId="2912675615" sldId="362"/>
            <ac:inkMk id="17" creationId="{DA33137A-013E-E969-872F-185F2DC1BBDB}"/>
          </ac:inkMkLst>
        </pc:inkChg>
        <pc:inkChg chg="add del">
          <ac:chgData name="Carlos Leonel Ramirez Martinez" userId="14d3900238d93848" providerId="Windows Live" clId="Web-{54C2FCAC-B23A-4F24-91BA-75C5352BB2E9}" dt="2022-08-05T02:58:27.649" v="47"/>
          <ac:inkMkLst>
            <pc:docMk/>
            <pc:sldMk cId="2912675615" sldId="362"/>
            <ac:inkMk id="18" creationId="{CF724CF3-6B44-F1E5-0076-E8A45576AC45}"/>
          </ac:inkMkLst>
        </pc:inkChg>
        <pc:inkChg chg="add del">
          <ac:chgData name="Carlos Leonel Ramirez Martinez" userId="14d3900238d93848" providerId="Windows Live" clId="Web-{54C2FCAC-B23A-4F24-91BA-75C5352BB2E9}" dt="2022-08-05T02:58:27.649" v="46"/>
          <ac:inkMkLst>
            <pc:docMk/>
            <pc:sldMk cId="2912675615" sldId="362"/>
            <ac:inkMk id="19" creationId="{600CD888-FEB9-8D2D-6749-0106ED790C4F}"/>
          </ac:inkMkLst>
        </pc:inkChg>
        <pc:inkChg chg="add del">
          <ac:chgData name="Carlos Leonel Ramirez Martinez" userId="14d3900238d93848" providerId="Windows Live" clId="Web-{54C2FCAC-B23A-4F24-91BA-75C5352BB2E9}" dt="2022-08-05T02:58:27.649" v="45"/>
          <ac:inkMkLst>
            <pc:docMk/>
            <pc:sldMk cId="2912675615" sldId="362"/>
            <ac:inkMk id="20" creationId="{E0F9CF5C-4C1D-5A95-AB0D-4C82FB7396D5}"/>
          </ac:inkMkLst>
        </pc:inkChg>
        <pc:inkChg chg="add del">
          <ac:chgData name="Carlos Leonel Ramirez Martinez" userId="14d3900238d93848" providerId="Windows Live" clId="Web-{54C2FCAC-B23A-4F24-91BA-75C5352BB2E9}" dt="2022-08-05T02:58:27.649" v="44"/>
          <ac:inkMkLst>
            <pc:docMk/>
            <pc:sldMk cId="2912675615" sldId="362"/>
            <ac:inkMk id="21" creationId="{6DCA228B-2AF9-2137-2A4C-8D3072BE9433}"/>
          </ac:inkMkLst>
        </pc:inkChg>
        <pc:inkChg chg="add del">
          <ac:chgData name="Carlos Leonel Ramirez Martinez" userId="14d3900238d93848" providerId="Windows Live" clId="Web-{54C2FCAC-B23A-4F24-91BA-75C5352BB2E9}" dt="2022-08-05T02:58:27.649" v="43"/>
          <ac:inkMkLst>
            <pc:docMk/>
            <pc:sldMk cId="2912675615" sldId="362"/>
            <ac:inkMk id="22" creationId="{DE26038B-4C62-73E3-2AAF-EA724A3C5715}"/>
          </ac:inkMkLst>
        </pc:inkChg>
        <pc:inkChg chg="add del">
          <ac:chgData name="Carlos Leonel Ramirez Martinez" userId="14d3900238d93848" providerId="Windows Live" clId="Web-{54C2FCAC-B23A-4F24-91BA-75C5352BB2E9}" dt="2022-08-05T02:58:27.633" v="42"/>
          <ac:inkMkLst>
            <pc:docMk/>
            <pc:sldMk cId="2912675615" sldId="362"/>
            <ac:inkMk id="23" creationId="{F0F966C1-A6C9-F0CA-8188-F9872EF2710C}"/>
          </ac:inkMkLst>
        </pc:inkChg>
        <pc:inkChg chg="add del">
          <ac:chgData name="Carlos Leonel Ramirez Martinez" userId="14d3900238d93848" providerId="Windows Live" clId="Web-{54C2FCAC-B23A-4F24-91BA-75C5352BB2E9}" dt="2022-08-05T02:58:27.633" v="41"/>
          <ac:inkMkLst>
            <pc:docMk/>
            <pc:sldMk cId="2912675615" sldId="362"/>
            <ac:inkMk id="24" creationId="{BC50EA66-33ED-33C1-E2C2-F6CEE74FC8A2}"/>
          </ac:inkMkLst>
        </pc:inkChg>
        <pc:inkChg chg="add del">
          <ac:chgData name="Carlos Leonel Ramirez Martinez" userId="14d3900238d93848" providerId="Windows Live" clId="Web-{54C2FCAC-B23A-4F24-91BA-75C5352BB2E9}" dt="2022-08-05T02:58:27.633" v="40"/>
          <ac:inkMkLst>
            <pc:docMk/>
            <pc:sldMk cId="2912675615" sldId="362"/>
            <ac:inkMk id="25" creationId="{33E05F8C-28E8-4031-18B7-BB367037F7AB}"/>
          </ac:inkMkLst>
        </pc:inkChg>
        <pc:inkChg chg="add del">
          <ac:chgData name="Carlos Leonel Ramirez Martinez" userId="14d3900238d93848" providerId="Windows Live" clId="Web-{54C2FCAC-B23A-4F24-91BA-75C5352BB2E9}" dt="2022-08-05T02:58:27.633" v="39"/>
          <ac:inkMkLst>
            <pc:docMk/>
            <pc:sldMk cId="2912675615" sldId="362"/>
            <ac:inkMk id="26" creationId="{C208C2A1-7F70-D1B2-4F5E-2EDD23DEBF31}"/>
          </ac:inkMkLst>
        </pc:inkChg>
        <pc:inkChg chg="add del">
          <ac:chgData name="Carlos Leonel Ramirez Martinez" userId="14d3900238d93848" providerId="Windows Live" clId="Web-{54C2FCAC-B23A-4F24-91BA-75C5352BB2E9}" dt="2022-08-05T02:58:27.633" v="38"/>
          <ac:inkMkLst>
            <pc:docMk/>
            <pc:sldMk cId="2912675615" sldId="362"/>
            <ac:inkMk id="27" creationId="{449BD9E4-3866-0C50-2846-B268813B3E2E}"/>
          </ac:inkMkLst>
        </pc:inkChg>
        <pc:inkChg chg="add del">
          <ac:chgData name="Carlos Leonel Ramirez Martinez" userId="14d3900238d93848" providerId="Windows Live" clId="Web-{54C2FCAC-B23A-4F24-91BA-75C5352BB2E9}" dt="2022-08-05T02:58:27.633" v="37"/>
          <ac:inkMkLst>
            <pc:docMk/>
            <pc:sldMk cId="2912675615" sldId="362"/>
            <ac:inkMk id="28" creationId="{7592A412-48C0-DD4B-6CA9-9D1C96A9189F}"/>
          </ac:inkMkLst>
        </pc:inkChg>
        <pc:inkChg chg="add del">
          <ac:chgData name="Carlos Leonel Ramirez Martinez" userId="14d3900238d93848" providerId="Windows Live" clId="Web-{54C2FCAC-B23A-4F24-91BA-75C5352BB2E9}" dt="2022-08-05T02:58:27.633" v="36"/>
          <ac:inkMkLst>
            <pc:docMk/>
            <pc:sldMk cId="2912675615" sldId="362"/>
            <ac:inkMk id="29" creationId="{ED98ABE1-01B8-FBCF-F70F-28DCFF061D77}"/>
          </ac:inkMkLst>
        </pc:inkChg>
        <pc:inkChg chg="add del">
          <ac:chgData name="Carlos Leonel Ramirez Martinez" userId="14d3900238d93848" providerId="Windows Live" clId="Web-{54C2FCAC-B23A-4F24-91BA-75C5352BB2E9}" dt="2022-08-05T02:58:27.633" v="35"/>
          <ac:inkMkLst>
            <pc:docMk/>
            <pc:sldMk cId="2912675615" sldId="362"/>
            <ac:inkMk id="30" creationId="{A68AAE4B-E6E2-CF3F-EAA0-12409D048304}"/>
          </ac:inkMkLst>
        </pc:inkChg>
        <pc:inkChg chg="add del">
          <ac:chgData name="Carlos Leonel Ramirez Martinez" userId="14d3900238d93848" providerId="Windows Live" clId="Web-{54C2FCAC-B23A-4F24-91BA-75C5352BB2E9}" dt="2022-08-05T02:58:27.633" v="34"/>
          <ac:inkMkLst>
            <pc:docMk/>
            <pc:sldMk cId="2912675615" sldId="362"/>
            <ac:inkMk id="31" creationId="{4C78B312-3DB7-5371-77EF-4CECEB6E4015}"/>
          </ac:inkMkLst>
        </pc:inkChg>
        <pc:inkChg chg="add del">
          <ac:chgData name="Carlos Leonel Ramirez Martinez" userId="14d3900238d93848" providerId="Windows Live" clId="Web-{54C2FCAC-B23A-4F24-91BA-75C5352BB2E9}" dt="2022-08-05T02:58:27.633" v="33"/>
          <ac:inkMkLst>
            <pc:docMk/>
            <pc:sldMk cId="2912675615" sldId="362"/>
            <ac:inkMk id="32" creationId="{A9A6372C-9448-157B-11F3-45A82BF01D2D}"/>
          </ac:inkMkLst>
        </pc:inkChg>
        <pc:inkChg chg="add del">
          <ac:chgData name="Carlos Leonel Ramirez Martinez" userId="14d3900238d93848" providerId="Windows Live" clId="Web-{54C2FCAC-B23A-4F24-91BA-75C5352BB2E9}" dt="2022-08-05T02:58:27.633" v="32"/>
          <ac:inkMkLst>
            <pc:docMk/>
            <pc:sldMk cId="2912675615" sldId="362"/>
            <ac:inkMk id="33" creationId="{CF6A374F-BBB8-955A-21BD-46E29F98A8D3}"/>
          </ac:inkMkLst>
        </pc:inkChg>
        <pc:inkChg chg="add del">
          <ac:chgData name="Carlos Leonel Ramirez Martinez" userId="14d3900238d93848" providerId="Windows Live" clId="Web-{54C2FCAC-B23A-4F24-91BA-75C5352BB2E9}" dt="2022-08-05T02:58:27.633" v="31"/>
          <ac:inkMkLst>
            <pc:docMk/>
            <pc:sldMk cId="2912675615" sldId="362"/>
            <ac:inkMk id="34" creationId="{4782FA55-3585-91E6-07E6-5DAC7275D1E6}"/>
          </ac:inkMkLst>
        </pc:inkChg>
        <pc:inkChg chg="add del">
          <ac:chgData name="Carlos Leonel Ramirez Martinez" userId="14d3900238d93848" providerId="Windows Live" clId="Web-{54C2FCAC-B23A-4F24-91BA-75C5352BB2E9}" dt="2022-08-05T02:58:27.633" v="30"/>
          <ac:inkMkLst>
            <pc:docMk/>
            <pc:sldMk cId="2912675615" sldId="362"/>
            <ac:inkMk id="35" creationId="{2C32D834-AF2F-73E3-01C2-01652EBE1E28}"/>
          </ac:inkMkLst>
        </pc:inkChg>
        <pc:inkChg chg="add del">
          <ac:chgData name="Carlos Leonel Ramirez Martinez" userId="14d3900238d93848" providerId="Windows Live" clId="Web-{54C2FCAC-B23A-4F24-91BA-75C5352BB2E9}" dt="2022-08-05T03:00:56.043" v="125"/>
          <ac:inkMkLst>
            <pc:docMk/>
            <pc:sldMk cId="2912675615" sldId="362"/>
            <ac:inkMk id="36" creationId="{C9A4A715-1B11-7167-B9CF-064C6961BFBD}"/>
          </ac:inkMkLst>
        </pc:inkChg>
        <pc:inkChg chg="add del">
          <ac:chgData name="Carlos Leonel Ramirez Martinez" userId="14d3900238d93848" providerId="Windows Live" clId="Web-{54C2FCAC-B23A-4F24-91BA-75C5352BB2E9}" dt="2022-08-05T03:00:56.043" v="124"/>
          <ac:inkMkLst>
            <pc:docMk/>
            <pc:sldMk cId="2912675615" sldId="362"/>
            <ac:inkMk id="37" creationId="{47EF85F5-0919-3A26-2FF0-263D31394596}"/>
          </ac:inkMkLst>
        </pc:inkChg>
        <pc:inkChg chg="add del">
          <ac:chgData name="Carlos Leonel Ramirez Martinez" userId="14d3900238d93848" providerId="Windows Live" clId="Web-{54C2FCAC-B23A-4F24-91BA-75C5352BB2E9}" dt="2022-08-05T03:00:56.043" v="123"/>
          <ac:inkMkLst>
            <pc:docMk/>
            <pc:sldMk cId="2912675615" sldId="362"/>
            <ac:inkMk id="38" creationId="{675E6F17-CB45-1804-BD86-DC573CF354E6}"/>
          </ac:inkMkLst>
        </pc:inkChg>
        <pc:inkChg chg="add del">
          <ac:chgData name="Carlos Leonel Ramirez Martinez" userId="14d3900238d93848" providerId="Windows Live" clId="Web-{54C2FCAC-B23A-4F24-91BA-75C5352BB2E9}" dt="2022-08-05T03:00:45.576" v="121"/>
          <ac:inkMkLst>
            <pc:docMk/>
            <pc:sldMk cId="2912675615" sldId="362"/>
            <ac:inkMk id="39" creationId="{CBFB3511-A5FD-483D-2ED3-C84E4F83DF1D}"/>
          </ac:inkMkLst>
        </pc:inkChg>
        <pc:inkChg chg="add del">
          <ac:chgData name="Carlos Leonel Ramirez Martinez" userId="14d3900238d93848" providerId="Windows Live" clId="Web-{54C2FCAC-B23A-4F24-91BA-75C5352BB2E9}" dt="2022-08-05T03:00:45.576" v="120"/>
          <ac:inkMkLst>
            <pc:docMk/>
            <pc:sldMk cId="2912675615" sldId="362"/>
            <ac:inkMk id="40" creationId="{EFC0F19C-DB41-34AD-DF6D-4C2FFF49E7BB}"/>
          </ac:inkMkLst>
        </pc:inkChg>
        <pc:inkChg chg="add del">
          <ac:chgData name="Carlos Leonel Ramirez Martinez" userId="14d3900238d93848" providerId="Windows Live" clId="Web-{54C2FCAC-B23A-4F24-91BA-75C5352BB2E9}" dt="2022-08-05T03:00:45.576" v="119"/>
          <ac:inkMkLst>
            <pc:docMk/>
            <pc:sldMk cId="2912675615" sldId="362"/>
            <ac:inkMk id="41" creationId="{1EAE68A2-3FF3-EA33-22D5-9E70E93F5535}"/>
          </ac:inkMkLst>
        </pc:inkChg>
        <pc:inkChg chg="add del">
          <ac:chgData name="Carlos Leonel Ramirez Martinez" userId="14d3900238d93848" providerId="Windows Live" clId="Web-{54C2FCAC-B23A-4F24-91BA-75C5352BB2E9}" dt="2022-08-05T03:00:45.576" v="118"/>
          <ac:inkMkLst>
            <pc:docMk/>
            <pc:sldMk cId="2912675615" sldId="362"/>
            <ac:inkMk id="42" creationId="{E99E7490-F1E5-9454-0725-BD68F6131011}"/>
          </ac:inkMkLst>
        </pc:inkChg>
        <pc:inkChg chg="add del">
          <ac:chgData name="Carlos Leonel Ramirez Martinez" userId="14d3900238d93848" providerId="Windows Live" clId="Web-{54C2FCAC-B23A-4F24-91BA-75C5352BB2E9}" dt="2022-08-05T03:00:45.576" v="117"/>
          <ac:inkMkLst>
            <pc:docMk/>
            <pc:sldMk cId="2912675615" sldId="362"/>
            <ac:inkMk id="43" creationId="{D9490C5C-D2D6-502B-16F0-7FDC3D3DEACF}"/>
          </ac:inkMkLst>
        </pc:inkChg>
        <pc:inkChg chg="add del">
          <ac:chgData name="Carlos Leonel Ramirez Martinez" userId="14d3900238d93848" providerId="Windows Live" clId="Web-{54C2FCAC-B23A-4F24-91BA-75C5352BB2E9}" dt="2022-08-05T03:00:45.576" v="116"/>
          <ac:inkMkLst>
            <pc:docMk/>
            <pc:sldMk cId="2912675615" sldId="362"/>
            <ac:inkMk id="44" creationId="{7FCEE1C6-31AE-FEF5-EE45-2D55F17DE66A}"/>
          </ac:inkMkLst>
        </pc:inkChg>
        <pc:inkChg chg="add del">
          <ac:chgData name="Carlos Leonel Ramirez Martinez" userId="14d3900238d93848" providerId="Windows Live" clId="Web-{54C2FCAC-B23A-4F24-91BA-75C5352BB2E9}" dt="2022-08-05T03:00:45.576" v="115"/>
          <ac:inkMkLst>
            <pc:docMk/>
            <pc:sldMk cId="2912675615" sldId="362"/>
            <ac:inkMk id="45" creationId="{EE1319AB-3937-32ED-A3F7-2AF17E459CF5}"/>
          </ac:inkMkLst>
        </pc:inkChg>
        <pc:inkChg chg="add del">
          <ac:chgData name="Carlos Leonel Ramirez Martinez" userId="14d3900238d93848" providerId="Windows Live" clId="Web-{54C2FCAC-B23A-4F24-91BA-75C5352BB2E9}" dt="2022-08-05T03:00:45.558" v="114"/>
          <ac:inkMkLst>
            <pc:docMk/>
            <pc:sldMk cId="2912675615" sldId="362"/>
            <ac:inkMk id="46" creationId="{15692637-7D8D-F6F1-38F9-3858E3583CAF}"/>
          </ac:inkMkLst>
        </pc:inkChg>
        <pc:inkChg chg="add del">
          <ac:chgData name="Carlos Leonel Ramirez Martinez" userId="14d3900238d93848" providerId="Windows Live" clId="Web-{54C2FCAC-B23A-4F24-91BA-75C5352BB2E9}" dt="2022-08-05T03:00:45.558" v="113"/>
          <ac:inkMkLst>
            <pc:docMk/>
            <pc:sldMk cId="2912675615" sldId="362"/>
            <ac:inkMk id="47" creationId="{3303E280-4B8A-F47A-629E-3F5AB03B975F}"/>
          </ac:inkMkLst>
        </pc:inkChg>
        <pc:inkChg chg="add del">
          <ac:chgData name="Carlos Leonel Ramirez Martinez" userId="14d3900238d93848" providerId="Windows Live" clId="Web-{54C2FCAC-B23A-4F24-91BA-75C5352BB2E9}" dt="2022-08-05T03:00:45.558" v="112"/>
          <ac:inkMkLst>
            <pc:docMk/>
            <pc:sldMk cId="2912675615" sldId="362"/>
            <ac:inkMk id="48" creationId="{65B26C8C-E467-F0E7-021F-4840ABE33F95}"/>
          </ac:inkMkLst>
        </pc:inkChg>
        <pc:inkChg chg="add del">
          <ac:chgData name="Carlos Leonel Ramirez Martinez" userId="14d3900238d93848" providerId="Windows Live" clId="Web-{54C2FCAC-B23A-4F24-91BA-75C5352BB2E9}" dt="2022-08-05T03:00:45.558" v="111"/>
          <ac:inkMkLst>
            <pc:docMk/>
            <pc:sldMk cId="2912675615" sldId="362"/>
            <ac:inkMk id="49" creationId="{2CD21253-1D0F-FCFE-B11D-8A06EA5B0BDA}"/>
          </ac:inkMkLst>
        </pc:inkChg>
        <pc:inkChg chg="add del">
          <ac:chgData name="Carlos Leonel Ramirez Martinez" userId="14d3900238d93848" providerId="Windows Live" clId="Web-{54C2FCAC-B23A-4F24-91BA-75C5352BB2E9}" dt="2022-08-05T03:00:45.558" v="110"/>
          <ac:inkMkLst>
            <pc:docMk/>
            <pc:sldMk cId="2912675615" sldId="362"/>
            <ac:inkMk id="50" creationId="{109C6488-7840-5900-EF6B-77A3F0F1BE42}"/>
          </ac:inkMkLst>
        </pc:inkChg>
        <pc:inkChg chg="add del">
          <ac:chgData name="Carlos Leonel Ramirez Martinez" userId="14d3900238d93848" providerId="Windows Live" clId="Web-{54C2FCAC-B23A-4F24-91BA-75C5352BB2E9}" dt="2022-08-05T03:00:45.558" v="109"/>
          <ac:inkMkLst>
            <pc:docMk/>
            <pc:sldMk cId="2912675615" sldId="362"/>
            <ac:inkMk id="51" creationId="{47A789D5-F5E8-8995-B9A1-61077F2B805A}"/>
          </ac:inkMkLst>
        </pc:inkChg>
        <pc:inkChg chg="add del">
          <ac:chgData name="Carlos Leonel Ramirez Martinez" userId="14d3900238d93848" providerId="Windows Live" clId="Web-{54C2FCAC-B23A-4F24-91BA-75C5352BB2E9}" dt="2022-08-05T03:00:45.558" v="108"/>
          <ac:inkMkLst>
            <pc:docMk/>
            <pc:sldMk cId="2912675615" sldId="362"/>
            <ac:inkMk id="52" creationId="{DD4936FC-C80A-3E90-8E33-2095ADA0AA0C}"/>
          </ac:inkMkLst>
        </pc:inkChg>
        <pc:inkChg chg="add del">
          <ac:chgData name="Carlos Leonel Ramirez Martinez" userId="14d3900238d93848" providerId="Windows Live" clId="Web-{54C2FCAC-B23A-4F24-91BA-75C5352BB2E9}" dt="2022-08-05T03:00:45.558" v="107"/>
          <ac:inkMkLst>
            <pc:docMk/>
            <pc:sldMk cId="2912675615" sldId="362"/>
            <ac:inkMk id="53" creationId="{4FDB1DC6-48F0-6D27-32BE-D3BE6CDF3D98}"/>
          </ac:inkMkLst>
        </pc:inkChg>
        <pc:inkChg chg="add del">
          <ac:chgData name="Carlos Leonel Ramirez Martinez" userId="14d3900238d93848" providerId="Windows Live" clId="Web-{54C2FCAC-B23A-4F24-91BA-75C5352BB2E9}" dt="2022-08-05T03:00:45.558" v="106"/>
          <ac:inkMkLst>
            <pc:docMk/>
            <pc:sldMk cId="2912675615" sldId="362"/>
            <ac:inkMk id="54" creationId="{298C3544-7CED-463F-A9F8-FBFCDFCB8A31}"/>
          </ac:inkMkLst>
        </pc:inkChg>
        <pc:inkChg chg="add del">
          <ac:chgData name="Carlos Leonel Ramirez Martinez" userId="14d3900238d93848" providerId="Windows Live" clId="Web-{54C2FCAC-B23A-4F24-91BA-75C5352BB2E9}" dt="2022-08-05T03:00:45.558" v="105"/>
          <ac:inkMkLst>
            <pc:docMk/>
            <pc:sldMk cId="2912675615" sldId="362"/>
            <ac:inkMk id="55" creationId="{5E9DFAB8-C8DF-8A29-4BFA-E7C7A0314BC0}"/>
          </ac:inkMkLst>
        </pc:inkChg>
        <pc:inkChg chg="add del">
          <ac:chgData name="Carlos Leonel Ramirez Martinez" userId="14d3900238d93848" providerId="Windows Live" clId="Web-{54C2FCAC-B23A-4F24-91BA-75C5352BB2E9}" dt="2022-08-05T03:00:45.558" v="104"/>
          <ac:inkMkLst>
            <pc:docMk/>
            <pc:sldMk cId="2912675615" sldId="362"/>
            <ac:inkMk id="56" creationId="{3464EC0D-3BE3-28F8-BA2B-8317A708A7BB}"/>
          </ac:inkMkLst>
        </pc:inkChg>
        <pc:inkChg chg="add del">
          <ac:chgData name="Carlos Leonel Ramirez Martinez" userId="14d3900238d93848" providerId="Windows Live" clId="Web-{54C2FCAC-B23A-4F24-91BA-75C5352BB2E9}" dt="2022-08-05T03:00:45.558" v="103"/>
          <ac:inkMkLst>
            <pc:docMk/>
            <pc:sldMk cId="2912675615" sldId="362"/>
            <ac:inkMk id="57" creationId="{58AFED69-36AD-466D-8216-BDEF91208916}"/>
          </ac:inkMkLst>
        </pc:inkChg>
        <pc:inkChg chg="add del">
          <ac:chgData name="Carlos Leonel Ramirez Martinez" userId="14d3900238d93848" providerId="Windows Live" clId="Web-{54C2FCAC-B23A-4F24-91BA-75C5352BB2E9}" dt="2022-08-05T03:00:45.558" v="102"/>
          <ac:inkMkLst>
            <pc:docMk/>
            <pc:sldMk cId="2912675615" sldId="362"/>
            <ac:inkMk id="58" creationId="{BA639939-766E-6808-FE30-04E8B5879B17}"/>
          </ac:inkMkLst>
        </pc:inkChg>
        <pc:inkChg chg="add del">
          <ac:chgData name="Carlos Leonel Ramirez Martinez" userId="14d3900238d93848" providerId="Windows Live" clId="Web-{54C2FCAC-B23A-4F24-91BA-75C5352BB2E9}" dt="2022-08-05T03:00:45.558" v="101"/>
          <ac:inkMkLst>
            <pc:docMk/>
            <pc:sldMk cId="2912675615" sldId="362"/>
            <ac:inkMk id="59" creationId="{310DDF18-26CA-D837-52E6-A3F16EE82859}"/>
          </ac:inkMkLst>
        </pc:inkChg>
        <pc:inkChg chg="add del">
          <ac:chgData name="Carlos Leonel Ramirez Martinez" userId="14d3900238d93848" providerId="Windows Live" clId="Web-{54C2FCAC-B23A-4F24-91BA-75C5352BB2E9}" dt="2022-08-05T03:00:45.558" v="100"/>
          <ac:inkMkLst>
            <pc:docMk/>
            <pc:sldMk cId="2912675615" sldId="362"/>
            <ac:inkMk id="60" creationId="{E9480DB7-3CA5-A2B0-E20F-9C3E09E1C060}"/>
          </ac:inkMkLst>
        </pc:inkChg>
        <pc:inkChg chg="add del">
          <ac:chgData name="Carlos Leonel Ramirez Martinez" userId="14d3900238d93848" providerId="Windows Live" clId="Web-{54C2FCAC-B23A-4F24-91BA-75C5352BB2E9}" dt="2022-08-05T03:00:45.558" v="99"/>
          <ac:inkMkLst>
            <pc:docMk/>
            <pc:sldMk cId="2912675615" sldId="362"/>
            <ac:inkMk id="61" creationId="{2D5DFA82-083B-E4C3-E6B8-899E6A86CC23}"/>
          </ac:inkMkLst>
        </pc:inkChg>
        <pc:inkChg chg="add del">
          <ac:chgData name="Carlos Leonel Ramirez Martinez" userId="14d3900238d93848" providerId="Windows Live" clId="Web-{54C2FCAC-B23A-4F24-91BA-75C5352BB2E9}" dt="2022-08-05T03:00:45.558" v="98"/>
          <ac:inkMkLst>
            <pc:docMk/>
            <pc:sldMk cId="2912675615" sldId="362"/>
            <ac:inkMk id="62" creationId="{566D90B1-D505-372D-F4BA-E7356B5FFBBB}"/>
          </ac:inkMkLst>
        </pc:inkChg>
        <pc:inkChg chg="add del">
          <ac:chgData name="Carlos Leonel Ramirez Martinez" userId="14d3900238d93848" providerId="Windows Live" clId="Web-{54C2FCAC-B23A-4F24-91BA-75C5352BB2E9}" dt="2022-08-05T03:00:45.558" v="97"/>
          <ac:inkMkLst>
            <pc:docMk/>
            <pc:sldMk cId="2912675615" sldId="362"/>
            <ac:inkMk id="63" creationId="{CAFBFBE9-7D5C-1F1A-0E1E-86E0225CEBA4}"/>
          </ac:inkMkLst>
        </pc:inkChg>
        <pc:inkChg chg="add del">
          <ac:chgData name="Carlos Leonel Ramirez Martinez" userId="14d3900238d93848" providerId="Windows Live" clId="Web-{54C2FCAC-B23A-4F24-91BA-75C5352BB2E9}" dt="2022-08-05T03:00:45.558" v="96"/>
          <ac:inkMkLst>
            <pc:docMk/>
            <pc:sldMk cId="2912675615" sldId="362"/>
            <ac:inkMk id="64" creationId="{BD5A1345-EC2A-5D9F-5EFE-42592A2D47F8}"/>
          </ac:inkMkLst>
        </pc:inkChg>
        <pc:inkChg chg="add del">
          <ac:chgData name="Carlos Leonel Ramirez Martinez" userId="14d3900238d93848" providerId="Windows Live" clId="Web-{54C2FCAC-B23A-4F24-91BA-75C5352BB2E9}" dt="2022-08-05T03:00:45.558" v="95"/>
          <ac:inkMkLst>
            <pc:docMk/>
            <pc:sldMk cId="2912675615" sldId="362"/>
            <ac:inkMk id="65" creationId="{7244DF3E-B719-4DDE-52A3-14520DB0D02E}"/>
          </ac:inkMkLst>
        </pc:inkChg>
        <pc:inkChg chg="add del">
          <ac:chgData name="Carlos Leonel Ramirez Martinez" userId="14d3900238d93848" providerId="Windows Live" clId="Web-{54C2FCAC-B23A-4F24-91BA-75C5352BB2E9}" dt="2022-08-05T03:01:12.871" v="126"/>
          <ac:inkMkLst>
            <pc:docMk/>
            <pc:sldMk cId="2912675615" sldId="362"/>
            <ac:inkMk id="66" creationId="{A0F05174-2C07-DCEC-9D2D-ADAB9475F186}"/>
          </ac:inkMkLst>
        </pc:inkChg>
        <pc:inkChg chg="add">
          <ac:chgData name="Carlos Leonel Ramirez Martinez" userId="14d3900238d93848" providerId="Windows Live" clId="Web-{54C2FCAC-B23A-4F24-91BA-75C5352BB2E9}" dt="2022-08-05T03:00:26.011" v="91"/>
          <ac:inkMkLst>
            <pc:docMk/>
            <pc:sldMk cId="2912675615" sldId="362"/>
            <ac:inkMk id="67" creationId="{6C4E6442-7543-7B68-7361-9C36D8CB9D86}"/>
          </ac:inkMkLst>
        </pc:inkChg>
        <pc:inkChg chg="add">
          <ac:chgData name="Carlos Leonel Ramirez Martinez" userId="14d3900238d93848" providerId="Windows Live" clId="Web-{54C2FCAC-B23A-4F24-91BA-75C5352BB2E9}" dt="2022-08-05T03:00:28.714" v="92"/>
          <ac:inkMkLst>
            <pc:docMk/>
            <pc:sldMk cId="2912675615" sldId="362"/>
            <ac:inkMk id="68" creationId="{45A1BE86-F096-5C33-2315-4BB9486AD8D7}"/>
          </ac:inkMkLst>
        </pc:inkChg>
        <pc:inkChg chg="add">
          <ac:chgData name="Carlos Leonel Ramirez Martinez" userId="14d3900238d93848" providerId="Windows Live" clId="Web-{54C2FCAC-B23A-4F24-91BA-75C5352BB2E9}" dt="2022-08-05T03:00:28.714" v="93"/>
          <ac:inkMkLst>
            <pc:docMk/>
            <pc:sldMk cId="2912675615" sldId="362"/>
            <ac:inkMk id="69" creationId="{A1E5B2C0-B932-D566-CBA8-DA9AE70487C1}"/>
          </ac:inkMkLst>
        </pc:inkChg>
        <pc:inkChg chg="add del">
          <ac:chgData name="Carlos Leonel Ramirez Martinez" userId="14d3900238d93848" providerId="Windows Live" clId="Web-{54C2FCAC-B23A-4F24-91BA-75C5352BB2E9}" dt="2022-08-05T03:00:56.043" v="122"/>
          <ac:inkMkLst>
            <pc:docMk/>
            <pc:sldMk cId="2912675615" sldId="362"/>
            <ac:inkMk id="70" creationId="{445446B7-90C1-F521-A9AE-CC7031075E0A}"/>
          </ac:inkMkLst>
        </pc:inkChg>
      </pc:sldChg>
      <pc:sldChg chg="addSp delSp">
        <pc:chgData name="Carlos Leonel Ramirez Martinez" userId="14d3900238d93848" providerId="Windows Live" clId="Web-{54C2FCAC-B23A-4F24-91BA-75C5352BB2E9}" dt="2022-08-05T03:24:25.123" v="456"/>
        <pc:sldMkLst>
          <pc:docMk/>
          <pc:sldMk cId="2754295484" sldId="363"/>
        </pc:sldMkLst>
        <pc:inkChg chg="add del">
          <ac:chgData name="Carlos Leonel Ramirez Martinez" userId="14d3900238d93848" providerId="Windows Live" clId="Web-{54C2FCAC-B23A-4F24-91BA-75C5352BB2E9}" dt="2022-08-05T03:14:49.531" v="225"/>
          <ac:inkMkLst>
            <pc:docMk/>
            <pc:sldMk cId="2754295484" sldId="363"/>
            <ac:inkMk id="3" creationId="{2F9F4D07-F5F5-1C18-6D62-CD91712FCD4B}"/>
          </ac:inkMkLst>
        </pc:inkChg>
        <pc:inkChg chg="add del">
          <ac:chgData name="Carlos Leonel Ramirez Martinez" userId="14d3900238d93848" providerId="Windows Live" clId="Web-{54C2FCAC-B23A-4F24-91BA-75C5352BB2E9}" dt="2022-08-05T03:14:49.531" v="224"/>
          <ac:inkMkLst>
            <pc:docMk/>
            <pc:sldMk cId="2754295484" sldId="363"/>
            <ac:inkMk id="5" creationId="{266E2FEC-EBCC-F820-D07A-9DD77A3F1929}"/>
          </ac:inkMkLst>
        </pc:inkChg>
        <pc:inkChg chg="add del">
          <ac:chgData name="Carlos Leonel Ramirez Martinez" userId="14d3900238d93848" providerId="Windows Live" clId="Web-{54C2FCAC-B23A-4F24-91BA-75C5352BB2E9}" dt="2022-08-05T03:14:49.531" v="223"/>
          <ac:inkMkLst>
            <pc:docMk/>
            <pc:sldMk cId="2754295484" sldId="363"/>
            <ac:inkMk id="8" creationId="{2D3CB256-60E4-7C21-6130-036DACA192F8}"/>
          </ac:inkMkLst>
        </pc:inkChg>
        <pc:inkChg chg="add del">
          <ac:chgData name="Carlos Leonel Ramirez Martinez" userId="14d3900238d93848" providerId="Windows Live" clId="Web-{54C2FCAC-B23A-4F24-91BA-75C5352BB2E9}" dt="2022-08-05T03:14:49.531" v="222"/>
          <ac:inkMkLst>
            <pc:docMk/>
            <pc:sldMk cId="2754295484" sldId="363"/>
            <ac:inkMk id="9" creationId="{298D4567-2164-AAA7-DCA9-EE46A87FFF03}"/>
          </ac:inkMkLst>
        </pc:inkChg>
        <pc:inkChg chg="add del">
          <ac:chgData name="Carlos Leonel Ramirez Martinez" userId="14d3900238d93848" providerId="Windows Live" clId="Web-{54C2FCAC-B23A-4F24-91BA-75C5352BB2E9}" dt="2022-08-05T03:14:49.531" v="221"/>
          <ac:inkMkLst>
            <pc:docMk/>
            <pc:sldMk cId="2754295484" sldId="363"/>
            <ac:inkMk id="11" creationId="{2D05E88E-E3D7-E109-C422-EEF3D7ADF53E}"/>
          </ac:inkMkLst>
        </pc:inkChg>
        <pc:inkChg chg="add del">
          <ac:chgData name="Carlos Leonel Ramirez Martinez" userId="14d3900238d93848" providerId="Windows Live" clId="Web-{54C2FCAC-B23A-4F24-91BA-75C5352BB2E9}" dt="2022-08-05T03:14:49.531" v="220"/>
          <ac:inkMkLst>
            <pc:docMk/>
            <pc:sldMk cId="2754295484" sldId="363"/>
            <ac:inkMk id="19" creationId="{A2A3EE88-DF86-3042-4DD0-658F2E7899E5}"/>
          </ac:inkMkLst>
        </pc:inkChg>
        <pc:inkChg chg="add del">
          <ac:chgData name="Carlos Leonel Ramirez Martinez" userId="14d3900238d93848" providerId="Windows Live" clId="Web-{54C2FCAC-B23A-4F24-91BA-75C5352BB2E9}" dt="2022-08-05T03:14:49.516" v="219"/>
          <ac:inkMkLst>
            <pc:docMk/>
            <pc:sldMk cId="2754295484" sldId="363"/>
            <ac:inkMk id="20" creationId="{233E2A66-8725-DF20-CF8E-E9C5632E988D}"/>
          </ac:inkMkLst>
        </pc:inkChg>
        <pc:inkChg chg="add del">
          <ac:chgData name="Carlos Leonel Ramirez Martinez" userId="14d3900238d93848" providerId="Windows Live" clId="Web-{54C2FCAC-B23A-4F24-91BA-75C5352BB2E9}" dt="2022-08-05T03:14:49.516" v="218"/>
          <ac:inkMkLst>
            <pc:docMk/>
            <pc:sldMk cId="2754295484" sldId="363"/>
            <ac:inkMk id="21" creationId="{6C4367A7-8D97-622E-8694-AB271A8D45E1}"/>
          </ac:inkMkLst>
        </pc:inkChg>
        <pc:inkChg chg="add del">
          <ac:chgData name="Carlos Leonel Ramirez Martinez" userId="14d3900238d93848" providerId="Windows Live" clId="Web-{54C2FCAC-B23A-4F24-91BA-75C5352BB2E9}" dt="2022-08-05T03:14:49.516" v="217"/>
          <ac:inkMkLst>
            <pc:docMk/>
            <pc:sldMk cId="2754295484" sldId="363"/>
            <ac:inkMk id="22" creationId="{BC4E43C0-6888-1C35-D30F-C35EE289DDAE}"/>
          </ac:inkMkLst>
        </pc:inkChg>
        <pc:inkChg chg="add del">
          <ac:chgData name="Carlos Leonel Ramirez Martinez" userId="14d3900238d93848" providerId="Windows Live" clId="Web-{54C2FCAC-B23A-4F24-91BA-75C5352BB2E9}" dt="2022-08-05T03:14:49.516" v="216"/>
          <ac:inkMkLst>
            <pc:docMk/>
            <pc:sldMk cId="2754295484" sldId="363"/>
            <ac:inkMk id="23" creationId="{B6555CA6-1027-7C80-C54D-7BAC6205ED38}"/>
          </ac:inkMkLst>
        </pc:inkChg>
        <pc:inkChg chg="add del">
          <ac:chgData name="Carlos Leonel Ramirez Martinez" userId="14d3900238d93848" providerId="Windows Live" clId="Web-{54C2FCAC-B23A-4F24-91BA-75C5352BB2E9}" dt="2022-08-05T03:14:49.516" v="215"/>
          <ac:inkMkLst>
            <pc:docMk/>
            <pc:sldMk cId="2754295484" sldId="363"/>
            <ac:inkMk id="24" creationId="{F484D3C0-34BC-C763-C2AD-3761692446B7}"/>
          </ac:inkMkLst>
        </pc:inkChg>
        <pc:inkChg chg="add del">
          <ac:chgData name="Carlos Leonel Ramirez Martinez" userId="14d3900238d93848" providerId="Windows Live" clId="Web-{54C2FCAC-B23A-4F24-91BA-75C5352BB2E9}" dt="2022-08-05T03:14:49.516" v="214"/>
          <ac:inkMkLst>
            <pc:docMk/>
            <pc:sldMk cId="2754295484" sldId="363"/>
            <ac:inkMk id="25" creationId="{23B48F0C-12A1-2A3A-0B0A-615FACC68259}"/>
          </ac:inkMkLst>
        </pc:inkChg>
        <pc:inkChg chg="add del">
          <ac:chgData name="Carlos Leonel Ramirez Martinez" userId="14d3900238d93848" providerId="Windows Live" clId="Web-{54C2FCAC-B23A-4F24-91BA-75C5352BB2E9}" dt="2022-08-05T03:14:49.516" v="213"/>
          <ac:inkMkLst>
            <pc:docMk/>
            <pc:sldMk cId="2754295484" sldId="363"/>
            <ac:inkMk id="26" creationId="{3BCE62AA-D41F-97A4-774B-22922F8A148E}"/>
          </ac:inkMkLst>
        </pc:inkChg>
        <pc:inkChg chg="add del">
          <ac:chgData name="Carlos Leonel Ramirez Martinez" userId="14d3900238d93848" providerId="Windows Live" clId="Web-{54C2FCAC-B23A-4F24-91BA-75C5352BB2E9}" dt="2022-08-05T03:14:54.422" v="242"/>
          <ac:inkMkLst>
            <pc:docMk/>
            <pc:sldMk cId="2754295484" sldId="363"/>
            <ac:inkMk id="27" creationId="{5C474F48-3C62-E860-EBC4-44C89458BD72}"/>
          </ac:inkMkLst>
        </pc:inkChg>
        <pc:inkChg chg="add del">
          <ac:chgData name="Carlos Leonel Ramirez Martinez" userId="14d3900238d93848" providerId="Windows Live" clId="Web-{54C2FCAC-B23A-4F24-91BA-75C5352BB2E9}" dt="2022-08-05T03:14:54.422" v="241"/>
          <ac:inkMkLst>
            <pc:docMk/>
            <pc:sldMk cId="2754295484" sldId="363"/>
            <ac:inkMk id="28" creationId="{2D515DDB-582D-380B-38D3-4B3F63A45171}"/>
          </ac:inkMkLst>
        </pc:inkChg>
        <pc:inkChg chg="add del">
          <ac:chgData name="Carlos Leonel Ramirez Martinez" userId="14d3900238d93848" providerId="Windows Live" clId="Web-{54C2FCAC-B23A-4F24-91BA-75C5352BB2E9}" dt="2022-08-05T03:14:54.422" v="240"/>
          <ac:inkMkLst>
            <pc:docMk/>
            <pc:sldMk cId="2754295484" sldId="363"/>
            <ac:inkMk id="29" creationId="{91EAF5A1-8A81-9B23-29A2-538D73BEB10F}"/>
          </ac:inkMkLst>
        </pc:inkChg>
        <pc:inkChg chg="add del">
          <ac:chgData name="Carlos Leonel Ramirez Martinez" userId="14d3900238d93848" providerId="Windows Live" clId="Web-{54C2FCAC-B23A-4F24-91BA-75C5352BB2E9}" dt="2022-08-05T03:14:54.422" v="239"/>
          <ac:inkMkLst>
            <pc:docMk/>
            <pc:sldMk cId="2754295484" sldId="363"/>
            <ac:inkMk id="30" creationId="{BDC7BB2C-EA9D-F9B5-7B12-DB0C13993B36}"/>
          </ac:inkMkLst>
        </pc:inkChg>
        <pc:inkChg chg="add del">
          <ac:chgData name="Carlos Leonel Ramirez Martinez" userId="14d3900238d93848" providerId="Windows Live" clId="Web-{54C2FCAC-B23A-4F24-91BA-75C5352BB2E9}" dt="2022-08-05T03:14:54.422" v="238"/>
          <ac:inkMkLst>
            <pc:docMk/>
            <pc:sldMk cId="2754295484" sldId="363"/>
            <ac:inkMk id="31" creationId="{F9E0AED1-E486-C93F-FC49-1FB4154CBC72}"/>
          </ac:inkMkLst>
        </pc:inkChg>
        <pc:inkChg chg="add del">
          <ac:chgData name="Carlos Leonel Ramirez Martinez" userId="14d3900238d93848" providerId="Windows Live" clId="Web-{54C2FCAC-B23A-4F24-91BA-75C5352BB2E9}" dt="2022-08-05T03:14:54.422" v="237"/>
          <ac:inkMkLst>
            <pc:docMk/>
            <pc:sldMk cId="2754295484" sldId="363"/>
            <ac:inkMk id="32" creationId="{DF0B70C2-01B1-CF3E-FD17-829C54324534}"/>
          </ac:inkMkLst>
        </pc:inkChg>
        <pc:inkChg chg="add del">
          <ac:chgData name="Carlos Leonel Ramirez Martinez" userId="14d3900238d93848" providerId="Windows Live" clId="Web-{54C2FCAC-B23A-4F24-91BA-75C5352BB2E9}" dt="2022-08-05T03:14:54.422" v="236"/>
          <ac:inkMkLst>
            <pc:docMk/>
            <pc:sldMk cId="2754295484" sldId="363"/>
            <ac:inkMk id="33" creationId="{01DE89EB-AD7B-6F69-5946-A84E56D4AF60}"/>
          </ac:inkMkLst>
        </pc:inkChg>
        <pc:inkChg chg="add del">
          <ac:chgData name="Carlos Leonel Ramirez Martinez" userId="14d3900238d93848" providerId="Windows Live" clId="Web-{54C2FCAC-B23A-4F24-91BA-75C5352BB2E9}" dt="2022-08-05T03:14:54.422" v="235"/>
          <ac:inkMkLst>
            <pc:docMk/>
            <pc:sldMk cId="2754295484" sldId="363"/>
            <ac:inkMk id="34" creationId="{4B55876D-4FFF-6AC6-65F9-ABF50E380487}"/>
          </ac:inkMkLst>
        </pc:inkChg>
        <pc:inkChg chg="add del">
          <ac:chgData name="Carlos Leonel Ramirez Martinez" userId="14d3900238d93848" providerId="Windows Live" clId="Web-{54C2FCAC-B23A-4F24-91BA-75C5352BB2E9}" dt="2022-08-05T03:14:54.422" v="234"/>
          <ac:inkMkLst>
            <pc:docMk/>
            <pc:sldMk cId="2754295484" sldId="363"/>
            <ac:inkMk id="35" creationId="{A85426EE-7950-8915-72CE-F93C88DB5002}"/>
          </ac:inkMkLst>
        </pc:inkChg>
        <pc:inkChg chg="add del">
          <ac:chgData name="Carlos Leonel Ramirez Martinez" userId="14d3900238d93848" providerId="Windows Live" clId="Web-{54C2FCAC-B23A-4F24-91BA-75C5352BB2E9}" dt="2022-08-05T03:14:54.422" v="233"/>
          <ac:inkMkLst>
            <pc:docMk/>
            <pc:sldMk cId="2754295484" sldId="363"/>
            <ac:inkMk id="36" creationId="{9D69CD86-91BE-BABC-72BB-5FB231DCBA38}"/>
          </ac:inkMkLst>
        </pc:inkChg>
        <pc:inkChg chg="add del">
          <ac:chgData name="Carlos Leonel Ramirez Martinez" userId="14d3900238d93848" providerId="Windows Live" clId="Web-{54C2FCAC-B23A-4F24-91BA-75C5352BB2E9}" dt="2022-08-05T03:14:54.422" v="232"/>
          <ac:inkMkLst>
            <pc:docMk/>
            <pc:sldMk cId="2754295484" sldId="363"/>
            <ac:inkMk id="37" creationId="{63890FEC-D00D-047C-7F40-DFF13951F8F5}"/>
          </ac:inkMkLst>
        </pc:inkChg>
        <pc:inkChg chg="add del">
          <ac:chgData name="Carlos Leonel Ramirez Martinez" userId="14d3900238d93848" providerId="Windows Live" clId="Web-{54C2FCAC-B23A-4F24-91BA-75C5352BB2E9}" dt="2022-08-05T03:14:54.422" v="231"/>
          <ac:inkMkLst>
            <pc:docMk/>
            <pc:sldMk cId="2754295484" sldId="363"/>
            <ac:inkMk id="38" creationId="{A7ED8796-3D73-D89F-85CA-641A0D64B1EB}"/>
          </ac:inkMkLst>
        </pc:inkChg>
        <pc:inkChg chg="add del">
          <ac:chgData name="Carlos Leonel Ramirez Martinez" userId="14d3900238d93848" providerId="Windows Live" clId="Web-{54C2FCAC-B23A-4F24-91BA-75C5352BB2E9}" dt="2022-08-05T03:15:04.470" v="244"/>
          <ac:inkMkLst>
            <pc:docMk/>
            <pc:sldMk cId="2754295484" sldId="363"/>
            <ac:inkMk id="39" creationId="{5FBE3350-E49A-85D9-C39F-E4263DFF755C}"/>
          </ac:inkMkLst>
        </pc:inkChg>
        <pc:inkChg chg="add del">
          <ac:chgData name="Carlos Leonel Ramirez Martinez" userId="14d3900238d93848" providerId="Windows Live" clId="Web-{54C2FCAC-B23A-4F24-91BA-75C5352BB2E9}" dt="2022-08-05T03:14:49.516" v="212"/>
          <ac:inkMkLst>
            <pc:docMk/>
            <pc:sldMk cId="2754295484" sldId="363"/>
            <ac:inkMk id="40" creationId="{13DE438A-3F46-1F61-F65C-B60F1BE632CE}"/>
          </ac:inkMkLst>
        </pc:inkChg>
        <pc:inkChg chg="add del">
          <ac:chgData name="Carlos Leonel Ramirez Martinez" userId="14d3900238d93848" providerId="Windows Live" clId="Web-{54C2FCAC-B23A-4F24-91BA-75C5352BB2E9}" dt="2022-08-05T03:15:04.470" v="243"/>
          <ac:inkMkLst>
            <pc:docMk/>
            <pc:sldMk cId="2754295484" sldId="363"/>
            <ac:inkMk id="41" creationId="{F6C7DDA1-4893-9346-B00B-654D08FE379F}"/>
          </ac:inkMkLst>
        </pc:inkChg>
        <pc:inkChg chg="add del">
          <ac:chgData name="Carlos Leonel Ramirez Martinez" userId="14d3900238d93848" providerId="Windows Live" clId="Web-{54C2FCAC-B23A-4F24-91BA-75C5352BB2E9}" dt="2022-08-05T03:14:54.406" v="230"/>
          <ac:inkMkLst>
            <pc:docMk/>
            <pc:sldMk cId="2754295484" sldId="363"/>
            <ac:inkMk id="42" creationId="{E85AF72C-A70C-0D02-4675-17DA689D1018}"/>
          </ac:inkMkLst>
        </pc:inkChg>
        <pc:inkChg chg="add del">
          <ac:chgData name="Carlos Leonel Ramirez Martinez" userId="14d3900238d93848" providerId="Windows Live" clId="Web-{54C2FCAC-B23A-4F24-91BA-75C5352BB2E9}" dt="2022-08-05T03:14:54.406" v="229"/>
          <ac:inkMkLst>
            <pc:docMk/>
            <pc:sldMk cId="2754295484" sldId="363"/>
            <ac:inkMk id="43" creationId="{5488F39D-9949-51D1-9661-3F50E1F8338F}"/>
          </ac:inkMkLst>
        </pc:inkChg>
        <pc:inkChg chg="add del">
          <ac:chgData name="Carlos Leonel Ramirez Martinez" userId="14d3900238d93848" providerId="Windows Live" clId="Web-{54C2FCAC-B23A-4F24-91BA-75C5352BB2E9}" dt="2022-08-05T03:14:49.516" v="211"/>
          <ac:inkMkLst>
            <pc:docMk/>
            <pc:sldMk cId="2754295484" sldId="363"/>
            <ac:inkMk id="44" creationId="{596A4BBF-69E4-A5B5-662A-2A7CF5115579}"/>
          </ac:inkMkLst>
        </pc:inkChg>
        <pc:inkChg chg="add del">
          <ac:chgData name="Carlos Leonel Ramirez Martinez" userId="14d3900238d93848" providerId="Windows Live" clId="Web-{54C2FCAC-B23A-4F24-91BA-75C5352BB2E9}" dt="2022-08-05T03:14:49.516" v="210"/>
          <ac:inkMkLst>
            <pc:docMk/>
            <pc:sldMk cId="2754295484" sldId="363"/>
            <ac:inkMk id="45" creationId="{F66DF957-6673-469E-CC58-AA8B18CA88A4}"/>
          </ac:inkMkLst>
        </pc:inkChg>
        <pc:inkChg chg="add del">
          <ac:chgData name="Carlos Leonel Ramirez Martinez" userId="14d3900238d93848" providerId="Windows Live" clId="Web-{54C2FCAC-B23A-4F24-91BA-75C5352BB2E9}" dt="2022-08-05T03:14:49.516" v="209"/>
          <ac:inkMkLst>
            <pc:docMk/>
            <pc:sldMk cId="2754295484" sldId="363"/>
            <ac:inkMk id="46" creationId="{F1F2AAC8-1D2F-31A4-634F-4C1F80EA71F8}"/>
          </ac:inkMkLst>
        </pc:inkChg>
        <pc:inkChg chg="add del">
          <ac:chgData name="Carlos Leonel Ramirez Martinez" userId="14d3900238d93848" providerId="Windows Live" clId="Web-{54C2FCAC-B23A-4F24-91BA-75C5352BB2E9}" dt="2022-08-05T03:14:49.516" v="208"/>
          <ac:inkMkLst>
            <pc:docMk/>
            <pc:sldMk cId="2754295484" sldId="363"/>
            <ac:inkMk id="47" creationId="{F33FAA85-8D1B-1D04-9301-F65C4B24D588}"/>
          </ac:inkMkLst>
        </pc:inkChg>
        <pc:inkChg chg="add del">
          <ac:chgData name="Carlos Leonel Ramirez Martinez" userId="14d3900238d93848" providerId="Windows Live" clId="Web-{54C2FCAC-B23A-4F24-91BA-75C5352BB2E9}" dt="2022-08-05T03:14:49.516" v="207"/>
          <ac:inkMkLst>
            <pc:docMk/>
            <pc:sldMk cId="2754295484" sldId="363"/>
            <ac:inkMk id="48" creationId="{0C5C9680-DFEC-E7B9-E8AD-A54B48919AFE}"/>
          </ac:inkMkLst>
        </pc:inkChg>
        <pc:inkChg chg="add del">
          <ac:chgData name="Carlos Leonel Ramirez Martinez" userId="14d3900238d93848" providerId="Windows Live" clId="Web-{54C2FCAC-B23A-4F24-91BA-75C5352BB2E9}" dt="2022-08-05T03:14:49.516" v="206"/>
          <ac:inkMkLst>
            <pc:docMk/>
            <pc:sldMk cId="2754295484" sldId="363"/>
            <ac:inkMk id="49" creationId="{EDAD528F-E0CC-AA2C-DAA8-43FD1802BFC7}"/>
          </ac:inkMkLst>
        </pc:inkChg>
        <pc:inkChg chg="add del">
          <ac:chgData name="Carlos Leonel Ramirez Martinez" userId="14d3900238d93848" providerId="Windows Live" clId="Web-{54C2FCAC-B23A-4F24-91BA-75C5352BB2E9}" dt="2022-08-05T03:14:49.516" v="205"/>
          <ac:inkMkLst>
            <pc:docMk/>
            <pc:sldMk cId="2754295484" sldId="363"/>
            <ac:inkMk id="50" creationId="{810AC106-E51E-DAA4-31F9-5EE4F9D283F7}"/>
          </ac:inkMkLst>
        </pc:inkChg>
        <pc:inkChg chg="add del">
          <ac:chgData name="Carlos Leonel Ramirez Martinez" userId="14d3900238d93848" providerId="Windows Live" clId="Web-{54C2FCAC-B23A-4F24-91BA-75C5352BB2E9}" dt="2022-08-05T03:14:49.516" v="204"/>
          <ac:inkMkLst>
            <pc:docMk/>
            <pc:sldMk cId="2754295484" sldId="363"/>
            <ac:inkMk id="51" creationId="{973BF260-7FB6-F693-8DEF-FCB15559D24E}"/>
          </ac:inkMkLst>
        </pc:inkChg>
        <pc:inkChg chg="add del">
          <ac:chgData name="Carlos Leonel Ramirez Martinez" userId="14d3900238d93848" providerId="Windows Live" clId="Web-{54C2FCAC-B23A-4F24-91BA-75C5352BB2E9}" dt="2022-08-05T03:14:54.406" v="228"/>
          <ac:inkMkLst>
            <pc:docMk/>
            <pc:sldMk cId="2754295484" sldId="363"/>
            <ac:inkMk id="52" creationId="{DC53888D-8458-F5A0-F2BA-6C62A29DCF46}"/>
          </ac:inkMkLst>
        </pc:inkChg>
        <pc:inkChg chg="add del">
          <ac:chgData name="Carlos Leonel Ramirez Martinez" userId="14d3900238d93848" providerId="Windows Live" clId="Web-{54C2FCAC-B23A-4F24-91BA-75C5352BB2E9}" dt="2022-08-05T03:14:54.406" v="227"/>
          <ac:inkMkLst>
            <pc:docMk/>
            <pc:sldMk cId="2754295484" sldId="363"/>
            <ac:inkMk id="53" creationId="{97F72B36-0298-8C28-1612-BBF30D097518}"/>
          </ac:inkMkLst>
        </pc:inkChg>
        <pc:inkChg chg="add del">
          <ac:chgData name="Carlos Leonel Ramirez Martinez" userId="14d3900238d93848" providerId="Windows Live" clId="Web-{54C2FCAC-B23A-4F24-91BA-75C5352BB2E9}" dt="2022-08-05T03:14:54.406" v="226"/>
          <ac:inkMkLst>
            <pc:docMk/>
            <pc:sldMk cId="2754295484" sldId="363"/>
            <ac:inkMk id="54" creationId="{A7803A00-561D-2563-A687-363E49F7D559}"/>
          </ac:inkMkLst>
        </pc:inkChg>
        <pc:inkChg chg="add del">
          <ac:chgData name="Carlos Leonel Ramirez Martinez" userId="14d3900238d93848" providerId="Windows Live" clId="Web-{54C2FCAC-B23A-4F24-91BA-75C5352BB2E9}" dt="2022-08-05T03:18:27.021" v="286"/>
          <ac:inkMkLst>
            <pc:docMk/>
            <pc:sldMk cId="2754295484" sldId="363"/>
            <ac:inkMk id="55" creationId="{8769DB96-E187-17A0-EB0D-CB0191739EB7}"/>
          </ac:inkMkLst>
        </pc:inkChg>
        <pc:inkChg chg="add del">
          <ac:chgData name="Carlos Leonel Ramirez Martinez" userId="14d3900238d93848" providerId="Windows Live" clId="Web-{54C2FCAC-B23A-4F24-91BA-75C5352BB2E9}" dt="2022-08-05T03:18:27.021" v="285"/>
          <ac:inkMkLst>
            <pc:docMk/>
            <pc:sldMk cId="2754295484" sldId="363"/>
            <ac:inkMk id="56" creationId="{90CBBC23-A4B8-0683-6226-DF859549A0FF}"/>
          </ac:inkMkLst>
        </pc:inkChg>
        <pc:inkChg chg="add del">
          <ac:chgData name="Carlos Leonel Ramirez Martinez" userId="14d3900238d93848" providerId="Windows Live" clId="Web-{54C2FCAC-B23A-4F24-91BA-75C5352BB2E9}" dt="2022-08-05T03:18:27.021" v="284"/>
          <ac:inkMkLst>
            <pc:docMk/>
            <pc:sldMk cId="2754295484" sldId="363"/>
            <ac:inkMk id="57" creationId="{998A23F9-E57D-D492-EC18-6F9056DE981E}"/>
          </ac:inkMkLst>
        </pc:inkChg>
        <pc:inkChg chg="add del">
          <ac:chgData name="Carlos Leonel Ramirez Martinez" userId="14d3900238d93848" providerId="Windows Live" clId="Web-{54C2FCAC-B23A-4F24-91BA-75C5352BB2E9}" dt="2022-08-05T03:18:27.021" v="283"/>
          <ac:inkMkLst>
            <pc:docMk/>
            <pc:sldMk cId="2754295484" sldId="363"/>
            <ac:inkMk id="58" creationId="{4787EF59-8FDC-9608-862F-3FFA249C83FE}"/>
          </ac:inkMkLst>
        </pc:inkChg>
        <pc:inkChg chg="add del">
          <ac:chgData name="Carlos Leonel Ramirez Martinez" userId="14d3900238d93848" providerId="Windows Live" clId="Web-{54C2FCAC-B23A-4F24-91BA-75C5352BB2E9}" dt="2022-08-05T03:18:27.021" v="282"/>
          <ac:inkMkLst>
            <pc:docMk/>
            <pc:sldMk cId="2754295484" sldId="363"/>
            <ac:inkMk id="59" creationId="{A213178E-5A6D-C2D0-CB34-ABC2BDF8C3DB}"/>
          </ac:inkMkLst>
        </pc:inkChg>
        <pc:inkChg chg="add del">
          <ac:chgData name="Carlos Leonel Ramirez Martinez" userId="14d3900238d93848" providerId="Windows Live" clId="Web-{54C2FCAC-B23A-4F24-91BA-75C5352BB2E9}" dt="2022-08-05T03:18:27.021" v="281"/>
          <ac:inkMkLst>
            <pc:docMk/>
            <pc:sldMk cId="2754295484" sldId="363"/>
            <ac:inkMk id="60" creationId="{04420EEA-3905-DE7A-A578-E6E4F16B6952}"/>
          </ac:inkMkLst>
        </pc:inkChg>
        <pc:inkChg chg="add del">
          <ac:chgData name="Carlos Leonel Ramirez Martinez" userId="14d3900238d93848" providerId="Windows Live" clId="Web-{54C2FCAC-B23A-4F24-91BA-75C5352BB2E9}" dt="2022-08-05T03:18:27.021" v="280"/>
          <ac:inkMkLst>
            <pc:docMk/>
            <pc:sldMk cId="2754295484" sldId="363"/>
            <ac:inkMk id="61" creationId="{875D341F-05D6-C037-A25F-7E7572BC7E3A}"/>
          </ac:inkMkLst>
        </pc:inkChg>
        <pc:inkChg chg="add del">
          <ac:chgData name="Carlos Leonel Ramirez Martinez" userId="14d3900238d93848" providerId="Windows Live" clId="Web-{54C2FCAC-B23A-4F24-91BA-75C5352BB2E9}" dt="2022-08-05T03:18:27.021" v="279"/>
          <ac:inkMkLst>
            <pc:docMk/>
            <pc:sldMk cId="2754295484" sldId="363"/>
            <ac:inkMk id="62" creationId="{8E339CE1-4A98-A465-841C-1A200842F48E}"/>
          </ac:inkMkLst>
        </pc:inkChg>
        <pc:inkChg chg="add del">
          <ac:chgData name="Carlos Leonel Ramirez Martinez" userId="14d3900238d93848" providerId="Windows Live" clId="Web-{54C2FCAC-B23A-4F24-91BA-75C5352BB2E9}" dt="2022-08-05T03:18:27.005" v="278"/>
          <ac:inkMkLst>
            <pc:docMk/>
            <pc:sldMk cId="2754295484" sldId="363"/>
            <ac:inkMk id="63" creationId="{84C4AF08-9508-6467-5DF4-657441A9D791}"/>
          </ac:inkMkLst>
        </pc:inkChg>
        <pc:inkChg chg="add del">
          <ac:chgData name="Carlos Leonel Ramirez Martinez" userId="14d3900238d93848" providerId="Windows Live" clId="Web-{54C2FCAC-B23A-4F24-91BA-75C5352BB2E9}" dt="2022-08-05T03:18:27.005" v="277"/>
          <ac:inkMkLst>
            <pc:docMk/>
            <pc:sldMk cId="2754295484" sldId="363"/>
            <ac:inkMk id="64" creationId="{B1B3376A-D758-C749-F25B-91C7491DC652}"/>
          </ac:inkMkLst>
        </pc:inkChg>
        <pc:inkChg chg="add del">
          <ac:chgData name="Carlos Leonel Ramirez Martinez" userId="14d3900238d93848" providerId="Windows Live" clId="Web-{54C2FCAC-B23A-4F24-91BA-75C5352BB2E9}" dt="2022-08-05T03:18:27.005" v="276"/>
          <ac:inkMkLst>
            <pc:docMk/>
            <pc:sldMk cId="2754295484" sldId="363"/>
            <ac:inkMk id="65" creationId="{6266EEFB-5915-41C9-6FC0-38BFE62462F3}"/>
          </ac:inkMkLst>
        </pc:inkChg>
        <pc:inkChg chg="add del">
          <ac:chgData name="Carlos Leonel Ramirez Martinez" userId="14d3900238d93848" providerId="Windows Live" clId="Web-{54C2FCAC-B23A-4F24-91BA-75C5352BB2E9}" dt="2022-08-05T03:18:27.005" v="275"/>
          <ac:inkMkLst>
            <pc:docMk/>
            <pc:sldMk cId="2754295484" sldId="363"/>
            <ac:inkMk id="66" creationId="{B10AB375-7B57-5782-C5D3-95A6DC6F18E9}"/>
          </ac:inkMkLst>
        </pc:inkChg>
        <pc:inkChg chg="add del">
          <ac:chgData name="Carlos Leonel Ramirez Martinez" userId="14d3900238d93848" providerId="Windows Live" clId="Web-{54C2FCAC-B23A-4F24-91BA-75C5352BB2E9}" dt="2022-08-05T03:18:27.005" v="274"/>
          <ac:inkMkLst>
            <pc:docMk/>
            <pc:sldMk cId="2754295484" sldId="363"/>
            <ac:inkMk id="67" creationId="{43C35D48-C12B-016B-8672-92EA3D30C114}"/>
          </ac:inkMkLst>
        </pc:inkChg>
        <pc:inkChg chg="add del">
          <ac:chgData name="Carlos Leonel Ramirez Martinez" userId="14d3900238d93848" providerId="Windows Live" clId="Web-{54C2FCAC-B23A-4F24-91BA-75C5352BB2E9}" dt="2022-08-05T03:18:27.005" v="273"/>
          <ac:inkMkLst>
            <pc:docMk/>
            <pc:sldMk cId="2754295484" sldId="363"/>
            <ac:inkMk id="68" creationId="{65972648-668C-A820-A804-199778E42013}"/>
          </ac:inkMkLst>
        </pc:inkChg>
        <pc:inkChg chg="add del">
          <ac:chgData name="Carlos Leonel Ramirez Martinez" userId="14d3900238d93848" providerId="Windows Live" clId="Web-{54C2FCAC-B23A-4F24-91BA-75C5352BB2E9}" dt="2022-08-05T03:18:27.005" v="272"/>
          <ac:inkMkLst>
            <pc:docMk/>
            <pc:sldMk cId="2754295484" sldId="363"/>
            <ac:inkMk id="69" creationId="{019F8631-13C9-B8F7-98F6-E594E5D8867B}"/>
          </ac:inkMkLst>
        </pc:inkChg>
        <pc:inkChg chg="add del">
          <ac:chgData name="Carlos Leonel Ramirez Martinez" userId="14d3900238d93848" providerId="Windows Live" clId="Web-{54C2FCAC-B23A-4F24-91BA-75C5352BB2E9}" dt="2022-08-05T03:18:27.005" v="271"/>
          <ac:inkMkLst>
            <pc:docMk/>
            <pc:sldMk cId="2754295484" sldId="363"/>
            <ac:inkMk id="70" creationId="{5C053733-E2E4-F971-0DD1-F5A30D4AF50B}"/>
          </ac:inkMkLst>
        </pc:inkChg>
        <pc:inkChg chg="add del">
          <ac:chgData name="Carlos Leonel Ramirez Martinez" userId="14d3900238d93848" providerId="Windows Live" clId="Web-{54C2FCAC-B23A-4F24-91BA-75C5352BB2E9}" dt="2022-08-05T03:18:27.005" v="270"/>
          <ac:inkMkLst>
            <pc:docMk/>
            <pc:sldMk cId="2754295484" sldId="363"/>
            <ac:inkMk id="71" creationId="{0C82711E-CB6C-C1F5-7D60-B48B6D00F36D}"/>
          </ac:inkMkLst>
        </pc:inkChg>
        <pc:inkChg chg="add del">
          <ac:chgData name="Carlos Leonel Ramirez Martinez" userId="14d3900238d93848" providerId="Windows Live" clId="Web-{54C2FCAC-B23A-4F24-91BA-75C5352BB2E9}" dt="2022-08-05T03:18:27.005" v="269"/>
          <ac:inkMkLst>
            <pc:docMk/>
            <pc:sldMk cId="2754295484" sldId="363"/>
            <ac:inkMk id="72" creationId="{95EAFEB3-D9FB-E9D9-6415-ADEAE7765CF2}"/>
          </ac:inkMkLst>
        </pc:inkChg>
        <pc:inkChg chg="add del">
          <ac:chgData name="Carlos Leonel Ramirez Martinez" userId="14d3900238d93848" providerId="Windows Live" clId="Web-{54C2FCAC-B23A-4F24-91BA-75C5352BB2E9}" dt="2022-08-05T03:18:27.005" v="268"/>
          <ac:inkMkLst>
            <pc:docMk/>
            <pc:sldMk cId="2754295484" sldId="363"/>
            <ac:inkMk id="73" creationId="{FE5B57C9-1875-ABEC-9D5B-53996205B62A}"/>
          </ac:inkMkLst>
        </pc:inkChg>
        <pc:inkChg chg="add del">
          <ac:chgData name="Carlos Leonel Ramirez Martinez" userId="14d3900238d93848" providerId="Windows Live" clId="Web-{54C2FCAC-B23A-4F24-91BA-75C5352BB2E9}" dt="2022-08-05T03:18:27.005" v="267"/>
          <ac:inkMkLst>
            <pc:docMk/>
            <pc:sldMk cId="2754295484" sldId="363"/>
            <ac:inkMk id="74" creationId="{0D2864A9-9178-8474-FEA4-CBB3D914011F}"/>
          </ac:inkMkLst>
        </pc:inkChg>
        <pc:inkChg chg="add del">
          <ac:chgData name="Carlos Leonel Ramirez Martinez" userId="14d3900238d93848" providerId="Windows Live" clId="Web-{54C2FCAC-B23A-4F24-91BA-75C5352BB2E9}" dt="2022-08-05T03:18:27.005" v="266"/>
          <ac:inkMkLst>
            <pc:docMk/>
            <pc:sldMk cId="2754295484" sldId="363"/>
            <ac:inkMk id="75" creationId="{55FDCDE8-F648-A0F9-3E69-BFC79147BBB9}"/>
          </ac:inkMkLst>
        </pc:inkChg>
        <pc:inkChg chg="add del">
          <ac:chgData name="Carlos Leonel Ramirez Martinez" userId="14d3900238d93848" providerId="Windows Live" clId="Web-{54C2FCAC-B23A-4F24-91BA-75C5352BB2E9}" dt="2022-08-05T03:24:25.123" v="456"/>
          <ac:inkMkLst>
            <pc:docMk/>
            <pc:sldMk cId="2754295484" sldId="363"/>
            <ac:inkMk id="76" creationId="{DA072322-E840-CED9-AB3E-CEABC1F6AA4B}"/>
          </ac:inkMkLst>
        </pc:inkChg>
        <pc:inkChg chg="add del">
          <ac:chgData name="Carlos Leonel Ramirez Martinez" userId="14d3900238d93848" providerId="Windows Live" clId="Web-{54C2FCAC-B23A-4F24-91BA-75C5352BB2E9}" dt="2022-08-05T03:24:25.123" v="455"/>
          <ac:inkMkLst>
            <pc:docMk/>
            <pc:sldMk cId="2754295484" sldId="363"/>
            <ac:inkMk id="77" creationId="{36C4CB96-0DD9-5CD2-B402-B959316D3D1B}"/>
          </ac:inkMkLst>
        </pc:inkChg>
        <pc:inkChg chg="add del">
          <ac:chgData name="Carlos Leonel Ramirez Martinez" userId="14d3900238d93848" providerId="Windows Live" clId="Web-{54C2FCAC-B23A-4F24-91BA-75C5352BB2E9}" dt="2022-08-05T03:24:25.123" v="454"/>
          <ac:inkMkLst>
            <pc:docMk/>
            <pc:sldMk cId="2754295484" sldId="363"/>
            <ac:inkMk id="78" creationId="{75D86F47-ED7D-AF44-ECC7-983ABAF284F9}"/>
          </ac:inkMkLst>
        </pc:inkChg>
        <pc:inkChg chg="add del">
          <ac:chgData name="Carlos Leonel Ramirez Martinez" userId="14d3900238d93848" providerId="Windows Live" clId="Web-{54C2FCAC-B23A-4F24-91BA-75C5352BB2E9}" dt="2022-08-05T03:24:25.123" v="453"/>
          <ac:inkMkLst>
            <pc:docMk/>
            <pc:sldMk cId="2754295484" sldId="363"/>
            <ac:inkMk id="79" creationId="{825FD193-1BCA-246B-13D2-1CEA976AEEDE}"/>
          </ac:inkMkLst>
        </pc:inkChg>
        <pc:inkChg chg="add del">
          <ac:chgData name="Carlos Leonel Ramirez Martinez" userId="14d3900238d93848" providerId="Windows Live" clId="Web-{54C2FCAC-B23A-4F24-91BA-75C5352BB2E9}" dt="2022-08-05T03:24:25.123" v="452"/>
          <ac:inkMkLst>
            <pc:docMk/>
            <pc:sldMk cId="2754295484" sldId="363"/>
            <ac:inkMk id="80" creationId="{531D59F3-7217-13B8-3ED1-BAC271246866}"/>
          </ac:inkMkLst>
        </pc:inkChg>
        <pc:inkChg chg="add del">
          <ac:chgData name="Carlos Leonel Ramirez Martinez" userId="14d3900238d93848" providerId="Windows Live" clId="Web-{54C2FCAC-B23A-4F24-91BA-75C5352BB2E9}" dt="2022-08-05T03:24:25.123" v="451"/>
          <ac:inkMkLst>
            <pc:docMk/>
            <pc:sldMk cId="2754295484" sldId="363"/>
            <ac:inkMk id="81" creationId="{D4B9060D-7F45-193B-1D0E-E202EBEC091E}"/>
          </ac:inkMkLst>
        </pc:inkChg>
        <pc:inkChg chg="add del">
          <ac:chgData name="Carlos Leonel Ramirez Martinez" userId="14d3900238d93848" providerId="Windows Live" clId="Web-{54C2FCAC-B23A-4F24-91BA-75C5352BB2E9}" dt="2022-08-05T03:24:25.123" v="450"/>
          <ac:inkMkLst>
            <pc:docMk/>
            <pc:sldMk cId="2754295484" sldId="363"/>
            <ac:inkMk id="82" creationId="{6157A53B-9CB9-64DD-D8A8-4B8350340F61}"/>
          </ac:inkMkLst>
        </pc:inkChg>
        <pc:inkChg chg="add del">
          <ac:chgData name="Carlos Leonel Ramirez Martinez" userId="14d3900238d93848" providerId="Windows Live" clId="Web-{54C2FCAC-B23A-4F24-91BA-75C5352BB2E9}" dt="2022-08-05T03:24:25.123" v="449"/>
          <ac:inkMkLst>
            <pc:docMk/>
            <pc:sldMk cId="2754295484" sldId="363"/>
            <ac:inkMk id="83" creationId="{237B3639-13A9-EAE3-E202-A94A1A277175}"/>
          </ac:inkMkLst>
        </pc:inkChg>
        <pc:inkChg chg="add del">
          <ac:chgData name="Carlos Leonel Ramirez Martinez" userId="14d3900238d93848" providerId="Windows Live" clId="Web-{54C2FCAC-B23A-4F24-91BA-75C5352BB2E9}" dt="2022-08-05T03:24:25.123" v="448"/>
          <ac:inkMkLst>
            <pc:docMk/>
            <pc:sldMk cId="2754295484" sldId="363"/>
            <ac:inkMk id="84" creationId="{88027EAB-FB68-E762-FE41-C716C318DB05}"/>
          </ac:inkMkLst>
        </pc:inkChg>
        <pc:inkChg chg="add del">
          <ac:chgData name="Carlos Leonel Ramirez Martinez" userId="14d3900238d93848" providerId="Windows Live" clId="Web-{54C2FCAC-B23A-4F24-91BA-75C5352BB2E9}" dt="2022-08-05T03:24:25.123" v="447"/>
          <ac:inkMkLst>
            <pc:docMk/>
            <pc:sldMk cId="2754295484" sldId="363"/>
            <ac:inkMk id="85" creationId="{318E5C0E-0EC1-02B8-2741-6E49E1929529}"/>
          </ac:inkMkLst>
        </pc:inkChg>
        <pc:inkChg chg="add del">
          <ac:chgData name="Carlos Leonel Ramirez Martinez" userId="14d3900238d93848" providerId="Windows Live" clId="Web-{54C2FCAC-B23A-4F24-91BA-75C5352BB2E9}" dt="2022-08-05T03:24:25.123" v="446"/>
          <ac:inkMkLst>
            <pc:docMk/>
            <pc:sldMk cId="2754295484" sldId="363"/>
            <ac:inkMk id="86" creationId="{9EB64EF3-042B-2E9B-61B5-F2C18535668B}"/>
          </ac:inkMkLst>
        </pc:inkChg>
        <pc:inkChg chg="add del">
          <ac:chgData name="Carlos Leonel Ramirez Martinez" userId="14d3900238d93848" providerId="Windows Live" clId="Web-{54C2FCAC-B23A-4F24-91BA-75C5352BB2E9}" dt="2022-08-05T03:24:25.123" v="445"/>
          <ac:inkMkLst>
            <pc:docMk/>
            <pc:sldMk cId="2754295484" sldId="363"/>
            <ac:inkMk id="87" creationId="{BC34D3C8-A750-20D8-C1D8-6D04EFD60C0E}"/>
          </ac:inkMkLst>
        </pc:inkChg>
        <pc:inkChg chg="add del">
          <ac:chgData name="Carlos Leonel Ramirez Martinez" userId="14d3900238d93848" providerId="Windows Live" clId="Web-{54C2FCAC-B23A-4F24-91BA-75C5352BB2E9}" dt="2022-08-05T03:24:25.123" v="444"/>
          <ac:inkMkLst>
            <pc:docMk/>
            <pc:sldMk cId="2754295484" sldId="363"/>
            <ac:inkMk id="88" creationId="{AEBA2029-11F8-FE00-CC69-5B36D19FA290}"/>
          </ac:inkMkLst>
        </pc:inkChg>
        <pc:inkChg chg="add del">
          <ac:chgData name="Carlos Leonel Ramirez Martinez" userId="14d3900238d93848" providerId="Windows Live" clId="Web-{54C2FCAC-B23A-4F24-91BA-75C5352BB2E9}" dt="2022-08-05T03:24:25.123" v="443"/>
          <ac:inkMkLst>
            <pc:docMk/>
            <pc:sldMk cId="2754295484" sldId="363"/>
            <ac:inkMk id="89" creationId="{D710A533-3624-F584-A7CF-16F152B90989}"/>
          </ac:inkMkLst>
        </pc:inkChg>
        <pc:inkChg chg="add del">
          <ac:chgData name="Carlos Leonel Ramirez Martinez" userId="14d3900238d93848" providerId="Windows Live" clId="Web-{54C2FCAC-B23A-4F24-91BA-75C5352BB2E9}" dt="2022-08-05T03:24:25.123" v="442"/>
          <ac:inkMkLst>
            <pc:docMk/>
            <pc:sldMk cId="2754295484" sldId="363"/>
            <ac:inkMk id="90" creationId="{B32E1EC3-0496-E02B-1A70-34A08105E210}"/>
          </ac:inkMkLst>
        </pc:inkChg>
        <pc:inkChg chg="add del">
          <ac:chgData name="Carlos Leonel Ramirez Martinez" userId="14d3900238d93848" providerId="Windows Live" clId="Web-{54C2FCAC-B23A-4F24-91BA-75C5352BB2E9}" dt="2022-08-05T03:24:25.123" v="441"/>
          <ac:inkMkLst>
            <pc:docMk/>
            <pc:sldMk cId="2754295484" sldId="363"/>
            <ac:inkMk id="91" creationId="{F11E36CC-C9DD-DC75-F13A-D8F080C119E2}"/>
          </ac:inkMkLst>
        </pc:inkChg>
        <pc:inkChg chg="add del">
          <ac:chgData name="Carlos Leonel Ramirez Martinez" userId="14d3900238d93848" providerId="Windows Live" clId="Web-{54C2FCAC-B23A-4F24-91BA-75C5352BB2E9}" dt="2022-08-05T03:24:25.123" v="440"/>
          <ac:inkMkLst>
            <pc:docMk/>
            <pc:sldMk cId="2754295484" sldId="363"/>
            <ac:inkMk id="92" creationId="{B5113DE9-D4EF-3E2C-0136-D4B3B2CA5B4C}"/>
          </ac:inkMkLst>
        </pc:inkChg>
        <pc:inkChg chg="add del">
          <ac:chgData name="Carlos Leonel Ramirez Martinez" userId="14d3900238d93848" providerId="Windows Live" clId="Web-{54C2FCAC-B23A-4F24-91BA-75C5352BB2E9}" dt="2022-08-05T03:24:25.123" v="439"/>
          <ac:inkMkLst>
            <pc:docMk/>
            <pc:sldMk cId="2754295484" sldId="363"/>
            <ac:inkMk id="93" creationId="{DE7112F5-9B49-189B-B1E6-ABCE39836463}"/>
          </ac:inkMkLst>
        </pc:inkChg>
        <pc:inkChg chg="add del">
          <ac:chgData name="Carlos Leonel Ramirez Martinez" userId="14d3900238d93848" providerId="Windows Live" clId="Web-{54C2FCAC-B23A-4F24-91BA-75C5352BB2E9}" dt="2022-08-05T03:24:25.123" v="438"/>
          <ac:inkMkLst>
            <pc:docMk/>
            <pc:sldMk cId="2754295484" sldId="363"/>
            <ac:inkMk id="94" creationId="{6C076BEE-309D-1BF9-7470-2A159CB447AD}"/>
          </ac:inkMkLst>
        </pc:inkChg>
        <pc:inkChg chg="add del">
          <ac:chgData name="Carlos Leonel Ramirez Martinez" userId="14d3900238d93848" providerId="Windows Live" clId="Web-{54C2FCAC-B23A-4F24-91BA-75C5352BB2E9}" dt="2022-08-05T03:24:25.123" v="437"/>
          <ac:inkMkLst>
            <pc:docMk/>
            <pc:sldMk cId="2754295484" sldId="363"/>
            <ac:inkMk id="95" creationId="{6FF694E6-5B60-1D53-F75A-E5154082C1C1}"/>
          </ac:inkMkLst>
        </pc:inkChg>
        <pc:inkChg chg="add del">
          <ac:chgData name="Carlos Leonel Ramirez Martinez" userId="14d3900238d93848" providerId="Windows Live" clId="Web-{54C2FCAC-B23A-4F24-91BA-75C5352BB2E9}" dt="2022-08-05T03:24:25.108" v="436"/>
          <ac:inkMkLst>
            <pc:docMk/>
            <pc:sldMk cId="2754295484" sldId="363"/>
            <ac:inkMk id="96" creationId="{F15927DA-F614-B29F-2717-756125A9C6B1}"/>
          </ac:inkMkLst>
        </pc:inkChg>
        <pc:inkChg chg="add del">
          <ac:chgData name="Carlos Leonel Ramirez Martinez" userId="14d3900238d93848" providerId="Windows Live" clId="Web-{54C2FCAC-B23A-4F24-91BA-75C5352BB2E9}" dt="2022-08-05T03:24:25.108" v="435"/>
          <ac:inkMkLst>
            <pc:docMk/>
            <pc:sldMk cId="2754295484" sldId="363"/>
            <ac:inkMk id="97" creationId="{1B33923D-9553-8833-B020-210ED9BF7929}"/>
          </ac:inkMkLst>
        </pc:inkChg>
        <pc:inkChg chg="add del">
          <ac:chgData name="Carlos Leonel Ramirez Martinez" userId="14d3900238d93848" providerId="Windows Live" clId="Web-{54C2FCAC-B23A-4F24-91BA-75C5352BB2E9}" dt="2022-08-05T03:24:25.108" v="434"/>
          <ac:inkMkLst>
            <pc:docMk/>
            <pc:sldMk cId="2754295484" sldId="363"/>
            <ac:inkMk id="98" creationId="{CBD09F34-57F5-FB9B-5D4D-40B43C8CBD10}"/>
          </ac:inkMkLst>
        </pc:inkChg>
        <pc:inkChg chg="add del">
          <ac:chgData name="Carlos Leonel Ramirez Martinez" userId="14d3900238d93848" providerId="Windows Live" clId="Web-{54C2FCAC-B23A-4F24-91BA-75C5352BB2E9}" dt="2022-08-05T03:24:25.108" v="433"/>
          <ac:inkMkLst>
            <pc:docMk/>
            <pc:sldMk cId="2754295484" sldId="363"/>
            <ac:inkMk id="99" creationId="{00ECC332-EEEB-43CD-BEF8-B84A82547140}"/>
          </ac:inkMkLst>
        </pc:inkChg>
        <pc:inkChg chg="add del">
          <ac:chgData name="Carlos Leonel Ramirez Martinez" userId="14d3900238d93848" providerId="Windows Live" clId="Web-{54C2FCAC-B23A-4F24-91BA-75C5352BB2E9}" dt="2022-08-05T03:24:25.108" v="432"/>
          <ac:inkMkLst>
            <pc:docMk/>
            <pc:sldMk cId="2754295484" sldId="363"/>
            <ac:inkMk id="100" creationId="{4E7E2CA0-6621-FE89-ABC9-B9839439EE2A}"/>
          </ac:inkMkLst>
        </pc:inkChg>
        <pc:inkChg chg="add del">
          <ac:chgData name="Carlos Leonel Ramirez Martinez" userId="14d3900238d93848" providerId="Windows Live" clId="Web-{54C2FCAC-B23A-4F24-91BA-75C5352BB2E9}" dt="2022-08-05T03:24:25.108" v="431"/>
          <ac:inkMkLst>
            <pc:docMk/>
            <pc:sldMk cId="2754295484" sldId="363"/>
            <ac:inkMk id="101" creationId="{CAD82BEC-F74F-7E98-E754-7EF16C99950D}"/>
          </ac:inkMkLst>
        </pc:inkChg>
        <pc:inkChg chg="add del">
          <ac:chgData name="Carlos Leonel Ramirez Martinez" userId="14d3900238d93848" providerId="Windows Live" clId="Web-{54C2FCAC-B23A-4F24-91BA-75C5352BB2E9}" dt="2022-08-05T03:24:25.108" v="430"/>
          <ac:inkMkLst>
            <pc:docMk/>
            <pc:sldMk cId="2754295484" sldId="363"/>
            <ac:inkMk id="102" creationId="{35054042-E1C6-224C-41E7-A90AC464B51A}"/>
          </ac:inkMkLst>
        </pc:inkChg>
        <pc:inkChg chg="add del">
          <ac:chgData name="Carlos Leonel Ramirez Martinez" userId="14d3900238d93848" providerId="Windows Live" clId="Web-{54C2FCAC-B23A-4F24-91BA-75C5352BB2E9}" dt="2022-08-05T03:24:25.108" v="429"/>
          <ac:inkMkLst>
            <pc:docMk/>
            <pc:sldMk cId="2754295484" sldId="363"/>
            <ac:inkMk id="103" creationId="{1AB38A01-67B0-B758-E6CF-E629FC1E5ECF}"/>
          </ac:inkMkLst>
        </pc:inkChg>
        <pc:inkChg chg="add del">
          <ac:chgData name="Carlos Leonel Ramirez Martinez" userId="14d3900238d93848" providerId="Windows Live" clId="Web-{54C2FCAC-B23A-4F24-91BA-75C5352BB2E9}" dt="2022-08-05T03:24:25.108" v="428"/>
          <ac:inkMkLst>
            <pc:docMk/>
            <pc:sldMk cId="2754295484" sldId="363"/>
            <ac:inkMk id="104" creationId="{F5D829DE-AD58-4D63-A3DA-BA6A1843E3FF}"/>
          </ac:inkMkLst>
        </pc:inkChg>
        <pc:inkChg chg="add del">
          <ac:chgData name="Carlos Leonel Ramirez Martinez" userId="14d3900238d93848" providerId="Windows Live" clId="Web-{54C2FCAC-B23A-4F24-91BA-75C5352BB2E9}" dt="2022-08-05T03:24:25.108" v="427"/>
          <ac:inkMkLst>
            <pc:docMk/>
            <pc:sldMk cId="2754295484" sldId="363"/>
            <ac:inkMk id="105" creationId="{005C8A78-7529-8C60-5D42-B1BFE408FA3C}"/>
          </ac:inkMkLst>
        </pc:inkChg>
        <pc:inkChg chg="add del">
          <ac:chgData name="Carlos Leonel Ramirez Martinez" userId="14d3900238d93848" providerId="Windows Live" clId="Web-{54C2FCAC-B23A-4F24-91BA-75C5352BB2E9}" dt="2022-08-05T03:24:25.108" v="426"/>
          <ac:inkMkLst>
            <pc:docMk/>
            <pc:sldMk cId="2754295484" sldId="363"/>
            <ac:inkMk id="106" creationId="{51ADA868-47DB-344A-D4C3-AE2F09247045}"/>
          </ac:inkMkLst>
        </pc:inkChg>
        <pc:inkChg chg="add del">
          <ac:chgData name="Carlos Leonel Ramirez Martinez" userId="14d3900238d93848" providerId="Windows Live" clId="Web-{54C2FCAC-B23A-4F24-91BA-75C5352BB2E9}" dt="2022-08-05T03:24:25.108" v="425"/>
          <ac:inkMkLst>
            <pc:docMk/>
            <pc:sldMk cId="2754295484" sldId="363"/>
            <ac:inkMk id="107" creationId="{3D80D1E8-2FD9-C96A-5D1C-418EDC840FEF}"/>
          </ac:inkMkLst>
        </pc:inkChg>
        <pc:inkChg chg="add del">
          <ac:chgData name="Carlos Leonel Ramirez Martinez" userId="14d3900238d93848" providerId="Windows Live" clId="Web-{54C2FCAC-B23A-4F24-91BA-75C5352BB2E9}" dt="2022-08-05T03:24:25.108" v="424"/>
          <ac:inkMkLst>
            <pc:docMk/>
            <pc:sldMk cId="2754295484" sldId="363"/>
            <ac:inkMk id="108" creationId="{8B87EC7B-848E-E458-3391-220D19C8215C}"/>
          </ac:inkMkLst>
        </pc:inkChg>
        <pc:inkChg chg="add del">
          <ac:chgData name="Carlos Leonel Ramirez Martinez" userId="14d3900238d93848" providerId="Windows Live" clId="Web-{54C2FCAC-B23A-4F24-91BA-75C5352BB2E9}" dt="2022-08-05T03:24:25.108" v="423"/>
          <ac:inkMkLst>
            <pc:docMk/>
            <pc:sldMk cId="2754295484" sldId="363"/>
            <ac:inkMk id="109" creationId="{634FE6B0-BC96-E2DF-1052-9266A644621B}"/>
          </ac:inkMkLst>
        </pc:inkChg>
        <pc:inkChg chg="add del">
          <ac:chgData name="Carlos Leonel Ramirez Martinez" userId="14d3900238d93848" providerId="Windows Live" clId="Web-{54C2FCAC-B23A-4F24-91BA-75C5352BB2E9}" dt="2022-08-05T03:24:25.108" v="422"/>
          <ac:inkMkLst>
            <pc:docMk/>
            <pc:sldMk cId="2754295484" sldId="363"/>
            <ac:inkMk id="110" creationId="{CF1809EC-222C-24BC-2456-30AAAC3694CC}"/>
          </ac:inkMkLst>
        </pc:inkChg>
        <pc:inkChg chg="add del">
          <ac:chgData name="Carlos Leonel Ramirez Martinez" userId="14d3900238d93848" providerId="Windows Live" clId="Web-{54C2FCAC-B23A-4F24-91BA-75C5352BB2E9}" dt="2022-08-05T03:24:25.108" v="421"/>
          <ac:inkMkLst>
            <pc:docMk/>
            <pc:sldMk cId="2754295484" sldId="363"/>
            <ac:inkMk id="111" creationId="{25EDC7EA-93DB-22A6-7B05-EE35B7AF949D}"/>
          </ac:inkMkLst>
        </pc:inkChg>
        <pc:inkChg chg="add del">
          <ac:chgData name="Carlos Leonel Ramirez Martinez" userId="14d3900238d93848" providerId="Windows Live" clId="Web-{54C2FCAC-B23A-4F24-91BA-75C5352BB2E9}" dt="2022-08-05T03:24:25.108" v="420"/>
          <ac:inkMkLst>
            <pc:docMk/>
            <pc:sldMk cId="2754295484" sldId="363"/>
            <ac:inkMk id="112" creationId="{6D74E92E-8D17-262F-7820-622EBBB61309}"/>
          </ac:inkMkLst>
        </pc:inkChg>
        <pc:inkChg chg="add del">
          <ac:chgData name="Carlos Leonel Ramirez Martinez" userId="14d3900238d93848" providerId="Windows Live" clId="Web-{54C2FCAC-B23A-4F24-91BA-75C5352BB2E9}" dt="2022-08-05T03:24:25.108" v="419"/>
          <ac:inkMkLst>
            <pc:docMk/>
            <pc:sldMk cId="2754295484" sldId="363"/>
            <ac:inkMk id="113" creationId="{F5BD9B0A-CA31-3D37-02FD-41BD90CC8FF6}"/>
          </ac:inkMkLst>
        </pc:inkChg>
        <pc:inkChg chg="add del">
          <ac:chgData name="Carlos Leonel Ramirez Martinez" userId="14d3900238d93848" providerId="Windows Live" clId="Web-{54C2FCAC-B23A-4F24-91BA-75C5352BB2E9}" dt="2022-08-05T03:24:25.108" v="418"/>
          <ac:inkMkLst>
            <pc:docMk/>
            <pc:sldMk cId="2754295484" sldId="363"/>
            <ac:inkMk id="114" creationId="{E663B465-4411-C1A7-9DC8-3C5155983603}"/>
          </ac:inkMkLst>
        </pc:inkChg>
        <pc:inkChg chg="add del">
          <ac:chgData name="Carlos Leonel Ramirez Martinez" userId="14d3900238d93848" providerId="Windows Live" clId="Web-{54C2FCAC-B23A-4F24-91BA-75C5352BB2E9}" dt="2022-08-05T03:24:25.108" v="417"/>
          <ac:inkMkLst>
            <pc:docMk/>
            <pc:sldMk cId="2754295484" sldId="363"/>
            <ac:inkMk id="115" creationId="{BBFC9E4E-395F-C1F0-EBF3-6268628E59F2}"/>
          </ac:inkMkLst>
        </pc:inkChg>
        <pc:inkChg chg="add del">
          <ac:chgData name="Carlos Leonel Ramirez Martinez" userId="14d3900238d93848" providerId="Windows Live" clId="Web-{54C2FCAC-B23A-4F24-91BA-75C5352BB2E9}" dt="2022-08-05T03:24:25.108" v="416"/>
          <ac:inkMkLst>
            <pc:docMk/>
            <pc:sldMk cId="2754295484" sldId="363"/>
            <ac:inkMk id="116" creationId="{76FE120E-53E8-4FE4-8473-C6047EC32152}"/>
          </ac:inkMkLst>
        </pc:inkChg>
        <pc:inkChg chg="add del">
          <ac:chgData name="Carlos Leonel Ramirez Martinez" userId="14d3900238d93848" providerId="Windows Live" clId="Web-{54C2FCAC-B23A-4F24-91BA-75C5352BB2E9}" dt="2022-08-05T03:24:25.108" v="415"/>
          <ac:inkMkLst>
            <pc:docMk/>
            <pc:sldMk cId="2754295484" sldId="363"/>
            <ac:inkMk id="117" creationId="{08D9C847-E2D4-B264-5C14-C209024AF91C}"/>
          </ac:inkMkLst>
        </pc:inkChg>
        <pc:inkChg chg="add del">
          <ac:chgData name="Carlos Leonel Ramirez Martinez" userId="14d3900238d93848" providerId="Windows Live" clId="Web-{54C2FCAC-B23A-4F24-91BA-75C5352BB2E9}" dt="2022-08-05T03:24:25.108" v="414"/>
          <ac:inkMkLst>
            <pc:docMk/>
            <pc:sldMk cId="2754295484" sldId="363"/>
            <ac:inkMk id="118" creationId="{D90BE2FE-E6D3-7688-070A-110DAD1DDB9E}"/>
          </ac:inkMkLst>
        </pc:inkChg>
        <pc:inkChg chg="add del">
          <ac:chgData name="Carlos Leonel Ramirez Martinez" userId="14d3900238d93848" providerId="Windows Live" clId="Web-{54C2FCAC-B23A-4F24-91BA-75C5352BB2E9}" dt="2022-08-05T03:24:25.092" v="413"/>
          <ac:inkMkLst>
            <pc:docMk/>
            <pc:sldMk cId="2754295484" sldId="363"/>
            <ac:inkMk id="119" creationId="{E8DF9896-8C06-B299-C355-7A80D0FB6074}"/>
          </ac:inkMkLst>
        </pc:inkChg>
        <pc:inkChg chg="add del">
          <ac:chgData name="Carlos Leonel Ramirez Martinez" userId="14d3900238d93848" providerId="Windows Live" clId="Web-{54C2FCAC-B23A-4F24-91BA-75C5352BB2E9}" dt="2022-08-05T03:24:25.092" v="412"/>
          <ac:inkMkLst>
            <pc:docMk/>
            <pc:sldMk cId="2754295484" sldId="363"/>
            <ac:inkMk id="120" creationId="{76FC867F-521E-03E8-2BB4-F5E5E146D1E4}"/>
          </ac:inkMkLst>
        </pc:inkChg>
        <pc:inkChg chg="add del">
          <ac:chgData name="Carlos Leonel Ramirez Martinez" userId="14d3900238d93848" providerId="Windows Live" clId="Web-{54C2FCAC-B23A-4F24-91BA-75C5352BB2E9}" dt="2022-08-05T03:24:25.092" v="411"/>
          <ac:inkMkLst>
            <pc:docMk/>
            <pc:sldMk cId="2754295484" sldId="363"/>
            <ac:inkMk id="121" creationId="{D40E06A9-D2CB-095D-F4BE-905A7F7F92F7}"/>
          </ac:inkMkLst>
        </pc:inkChg>
        <pc:inkChg chg="add del">
          <ac:chgData name="Carlos Leonel Ramirez Martinez" userId="14d3900238d93848" providerId="Windows Live" clId="Web-{54C2FCAC-B23A-4F24-91BA-75C5352BB2E9}" dt="2022-08-05T03:24:25.092" v="410"/>
          <ac:inkMkLst>
            <pc:docMk/>
            <pc:sldMk cId="2754295484" sldId="363"/>
            <ac:inkMk id="122" creationId="{44C4941C-E6BF-6071-4133-92E8D197737D}"/>
          </ac:inkMkLst>
        </pc:inkChg>
        <pc:inkChg chg="add del">
          <ac:chgData name="Carlos Leonel Ramirez Martinez" userId="14d3900238d93848" providerId="Windows Live" clId="Web-{54C2FCAC-B23A-4F24-91BA-75C5352BB2E9}" dt="2022-08-05T03:24:25.092" v="409"/>
          <ac:inkMkLst>
            <pc:docMk/>
            <pc:sldMk cId="2754295484" sldId="363"/>
            <ac:inkMk id="123" creationId="{33AEAA4E-3B6B-11E6-2CF2-A6AD661FB6E2}"/>
          </ac:inkMkLst>
        </pc:inkChg>
        <pc:inkChg chg="add del">
          <ac:chgData name="Carlos Leonel Ramirez Martinez" userId="14d3900238d93848" providerId="Windows Live" clId="Web-{54C2FCAC-B23A-4F24-91BA-75C5352BB2E9}" dt="2022-08-05T03:24:25.092" v="408"/>
          <ac:inkMkLst>
            <pc:docMk/>
            <pc:sldMk cId="2754295484" sldId="363"/>
            <ac:inkMk id="124" creationId="{1118AA79-210C-ACF8-8FFE-EDAEFE18A460}"/>
          </ac:inkMkLst>
        </pc:inkChg>
        <pc:inkChg chg="add del">
          <ac:chgData name="Carlos Leonel Ramirez Martinez" userId="14d3900238d93848" providerId="Windows Live" clId="Web-{54C2FCAC-B23A-4F24-91BA-75C5352BB2E9}" dt="2022-08-05T03:24:25.092" v="407"/>
          <ac:inkMkLst>
            <pc:docMk/>
            <pc:sldMk cId="2754295484" sldId="363"/>
            <ac:inkMk id="125" creationId="{B2C33199-1966-34CC-DD0C-4E988BA1EA9E}"/>
          </ac:inkMkLst>
        </pc:inkChg>
        <pc:inkChg chg="add del">
          <ac:chgData name="Carlos Leonel Ramirez Martinez" userId="14d3900238d93848" providerId="Windows Live" clId="Web-{54C2FCAC-B23A-4F24-91BA-75C5352BB2E9}" dt="2022-08-05T03:24:25.092" v="406"/>
          <ac:inkMkLst>
            <pc:docMk/>
            <pc:sldMk cId="2754295484" sldId="363"/>
            <ac:inkMk id="126" creationId="{3A6FA3DA-0C0B-7E38-82AE-3ABE726E2C2A}"/>
          </ac:inkMkLst>
        </pc:inkChg>
        <pc:inkChg chg="add del">
          <ac:chgData name="Carlos Leonel Ramirez Martinez" userId="14d3900238d93848" providerId="Windows Live" clId="Web-{54C2FCAC-B23A-4F24-91BA-75C5352BB2E9}" dt="2022-08-05T03:24:25.092" v="405"/>
          <ac:inkMkLst>
            <pc:docMk/>
            <pc:sldMk cId="2754295484" sldId="363"/>
            <ac:inkMk id="127" creationId="{07DA8B46-6F5B-81E2-8C42-8C3ABF7E1969}"/>
          </ac:inkMkLst>
        </pc:inkChg>
        <pc:inkChg chg="add del">
          <ac:chgData name="Carlos Leonel Ramirez Martinez" userId="14d3900238d93848" providerId="Windows Live" clId="Web-{54C2FCAC-B23A-4F24-91BA-75C5352BB2E9}" dt="2022-08-05T03:24:25.092" v="404"/>
          <ac:inkMkLst>
            <pc:docMk/>
            <pc:sldMk cId="2754295484" sldId="363"/>
            <ac:inkMk id="128" creationId="{4F31D0A4-9201-C920-A70F-93404F573EB7}"/>
          </ac:inkMkLst>
        </pc:inkChg>
        <pc:inkChg chg="add del">
          <ac:chgData name="Carlos Leonel Ramirez Martinez" userId="14d3900238d93848" providerId="Windows Live" clId="Web-{54C2FCAC-B23A-4F24-91BA-75C5352BB2E9}" dt="2022-08-05T03:24:25.092" v="403"/>
          <ac:inkMkLst>
            <pc:docMk/>
            <pc:sldMk cId="2754295484" sldId="363"/>
            <ac:inkMk id="129" creationId="{193D598D-DAE2-A1DC-206E-1DEB06EEC8AE}"/>
          </ac:inkMkLst>
        </pc:inkChg>
        <pc:inkChg chg="add del">
          <ac:chgData name="Carlos Leonel Ramirez Martinez" userId="14d3900238d93848" providerId="Windows Live" clId="Web-{54C2FCAC-B23A-4F24-91BA-75C5352BB2E9}" dt="2022-08-05T03:24:25.092" v="402"/>
          <ac:inkMkLst>
            <pc:docMk/>
            <pc:sldMk cId="2754295484" sldId="363"/>
            <ac:inkMk id="130" creationId="{1F559484-1592-0E3F-ABD7-42199CF47F6E}"/>
          </ac:inkMkLst>
        </pc:inkChg>
        <pc:inkChg chg="add del">
          <ac:chgData name="Carlos Leonel Ramirez Martinez" userId="14d3900238d93848" providerId="Windows Live" clId="Web-{54C2FCAC-B23A-4F24-91BA-75C5352BB2E9}" dt="2022-08-05T03:24:25.092" v="401"/>
          <ac:inkMkLst>
            <pc:docMk/>
            <pc:sldMk cId="2754295484" sldId="363"/>
            <ac:inkMk id="131" creationId="{8951941D-3034-4B54-144C-8D76618BA781}"/>
          </ac:inkMkLst>
        </pc:inkChg>
        <pc:inkChg chg="add del">
          <ac:chgData name="Carlos Leonel Ramirez Martinez" userId="14d3900238d93848" providerId="Windows Live" clId="Web-{54C2FCAC-B23A-4F24-91BA-75C5352BB2E9}" dt="2022-08-05T03:24:25.092" v="400"/>
          <ac:inkMkLst>
            <pc:docMk/>
            <pc:sldMk cId="2754295484" sldId="363"/>
            <ac:inkMk id="132" creationId="{2A8D1979-E989-9587-DB1E-6D7C7F7E9CDD}"/>
          </ac:inkMkLst>
        </pc:inkChg>
        <pc:inkChg chg="add del">
          <ac:chgData name="Carlos Leonel Ramirez Martinez" userId="14d3900238d93848" providerId="Windows Live" clId="Web-{54C2FCAC-B23A-4F24-91BA-75C5352BB2E9}" dt="2022-08-05T03:24:25.092" v="399"/>
          <ac:inkMkLst>
            <pc:docMk/>
            <pc:sldMk cId="2754295484" sldId="363"/>
            <ac:inkMk id="133" creationId="{CE571631-1505-03B0-A2F9-01ACF6A39B34}"/>
          </ac:inkMkLst>
        </pc:inkChg>
        <pc:inkChg chg="add del">
          <ac:chgData name="Carlos Leonel Ramirez Martinez" userId="14d3900238d93848" providerId="Windows Live" clId="Web-{54C2FCAC-B23A-4F24-91BA-75C5352BB2E9}" dt="2022-08-05T03:24:25.092" v="398"/>
          <ac:inkMkLst>
            <pc:docMk/>
            <pc:sldMk cId="2754295484" sldId="363"/>
            <ac:inkMk id="134" creationId="{9E205969-D48C-0322-8C17-B71D335FD908}"/>
          </ac:inkMkLst>
        </pc:inkChg>
        <pc:inkChg chg="add del">
          <ac:chgData name="Carlos Leonel Ramirez Martinez" userId="14d3900238d93848" providerId="Windows Live" clId="Web-{54C2FCAC-B23A-4F24-91BA-75C5352BB2E9}" dt="2022-08-05T03:24:25.076" v="397"/>
          <ac:inkMkLst>
            <pc:docMk/>
            <pc:sldMk cId="2754295484" sldId="363"/>
            <ac:inkMk id="135" creationId="{57EAC49D-95F3-E3F2-B128-E88FD0F26F0A}"/>
          </ac:inkMkLst>
        </pc:inkChg>
        <pc:inkChg chg="add del">
          <ac:chgData name="Carlos Leonel Ramirez Martinez" userId="14d3900238d93848" providerId="Windows Live" clId="Web-{54C2FCAC-B23A-4F24-91BA-75C5352BB2E9}" dt="2022-08-05T03:24:25.076" v="396"/>
          <ac:inkMkLst>
            <pc:docMk/>
            <pc:sldMk cId="2754295484" sldId="363"/>
            <ac:inkMk id="136" creationId="{6A4DBA39-CA2B-C004-898E-EA3BC5239D04}"/>
          </ac:inkMkLst>
        </pc:inkChg>
        <pc:inkChg chg="add del">
          <ac:chgData name="Carlos Leonel Ramirez Martinez" userId="14d3900238d93848" providerId="Windows Live" clId="Web-{54C2FCAC-B23A-4F24-91BA-75C5352BB2E9}" dt="2022-08-05T03:24:25.076" v="395"/>
          <ac:inkMkLst>
            <pc:docMk/>
            <pc:sldMk cId="2754295484" sldId="363"/>
            <ac:inkMk id="137" creationId="{B4717AE2-E247-0B44-BAD4-43BBB2FDD27C}"/>
          </ac:inkMkLst>
        </pc:inkChg>
        <pc:inkChg chg="add del">
          <ac:chgData name="Carlos Leonel Ramirez Martinez" userId="14d3900238d93848" providerId="Windows Live" clId="Web-{54C2FCAC-B23A-4F24-91BA-75C5352BB2E9}" dt="2022-08-05T03:24:25.076" v="394"/>
          <ac:inkMkLst>
            <pc:docMk/>
            <pc:sldMk cId="2754295484" sldId="363"/>
            <ac:inkMk id="138" creationId="{F5F9EA20-EE01-B1C8-9C5E-17FB12894BB1}"/>
          </ac:inkMkLst>
        </pc:inkChg>
        <pc:inkChg chg="add del">
          <ac:chgData name="Carlos Leonel Ramirez Martinez" userId="14d3900238d93848" providerId="Windows Live" clId="Web-{54C2FCAC-B23A-4F24-91BA-75C5352BB2E9}" dt="2022-08-05T03:24:25.076" v="393"/>
          <ac:inkMkLst>
            <pc:docMk/>
            <pc:sldMk cId="2754295484" sldId="363"/>
            <ac:inkMk id="139" creationId="{69AD70CD-92CD-E142-A59E-1A73133FEFB8}"/>
          </ac:inkMkLst>
        </pc:inkChg>
        <pc:inkChg chg="add del">
          <ac:chgData name="Carlos Leonel Ramirez Martinez" userId="14d3900238d93848" providerId="Windows Live" clId="Web-{54C2FCAC-B23A-4F24-91BA-75C5352BB2E9}" dt="2022-08-05T03:24:25.076" v="392"/>
          <ac:inkMkLst>
            <pc:docMk/>
            <pc:sldMk cId="2754295484" sldId="363"/>
            <ac:inkMk id="140" creationId="{46E6A6C3-41F3-C8E5-D153-FC08588A149A}"/>
          </ac:inkMkLst>
        </pc:inkChg>
        <pc:inkChg chg="add del">
          <ac:chgData name="Carlos Leonel Ramirez Martinez" userId="14d3900238d93848" providerId="Windows Live" clId="Web-{54C2FCAC-B23A-4F24-91BA-75C5352BB2E9}" dt="2022-08-05T03:24:25.076" v="391"/>
          <ac:inkMkLst>
            <pc:docMk/>
            <pc:sldMk cId="2754295484" sldId="363"/>
            <ac:inkMk id="141" creationId="{6166DAA5-D81D-DBFC-ED61-929714C02B5D}"/>
          </ac:inkMkLst>
        </pc:inkChg>
        <pc:inkChg chg="add del">
          <ac:chgData name="Carlos Leonel Ramirez Martinez" userId="14d3900238d93848" providerId="Windows Live" clId="Web-{54C2FCAC-B23A-4F24-91BA-75C5352BB2E9}" dt="2022-08-05T03:24:25.076" v="390"/>
          <ac:inkMkLst>
            <pc:docMk/>
            <pc:sldMk cId="2754295484" sldId="363"/>
            <ac:inkMk id="142" creationId="{D61A5E54-626F-AFA1-63FF-F0CF4B0A6771}"/>
          </ac:inkMkLst>
        </pc:inkChg>
        <pc:inkChg chg="add del">
          <ac:chgData name="Carlos Leonel Ramirez Martinez" userId="14d3900238d93848" providerId="Windows Live" clId="Web-{54C2FCAC-B23A-4F24-91BA-75C5352BB2E9}" dt="2022-08-05T03:24:25.076" v="389"/>
          <ac:inkMkLst>
            <pc:docMk/>
            <pc:sldMk cId="2754295484" sldId="363"/>
            <ac:inkMk id="143" creationId="{E16E2282-D0C0-9482-03A4-F0B8E9BFF30A}"/>
          </ac:inkMkLst>
        </pc:inkChg>
        <pc:inkChg chg="add del">
          <ac:chgData name="Carlos Leonel Ramirez Martinez" userId="14d3900238d93848" providerId="Windows Live" clId="Web-{54C2FCAC-B23A-4F24-91BA-75C5352BB2E9}" dt="2022-08-05T03:24:25.076" v="388"/>
          <ac:inkMkLst>
            <pc:docMk/>
            <pc:sldMk cId="2754295484" sldId="363"/>
            <ac:inkMk id="144" creationId="{50592AB2-166C-8641-0365-4B70125FE1E0}"/>
          </ac:inkMkLst>
        </pc:inkChg>
        <pc:inkChg chg="add del">
          <ac:chgData name="Carlos Leonel Ramirez Martinez" userId="14d3900238d93848" providerId="Windows Live" clId="Web-{54C2FCAC-B23A-4F24-91BA-75C5352BB2E9}" dt="2022-08-05T03:24:25.061" v="387"/>
          <ac:inkMkLst>
            <pc:docMk/>
            <pc:sldMk cId="2754295484" sldId="363"/>
            <ac:inkMk id="145" creationId="{4C9ED1EA-724F-CDF4-63CB-38509FFCABDE}"/>
          </ac:inkMkLst>
        </pc:inkChg>
        <pc:inkChg chg="add del">
          <ac:chgData name="Carlos Leonel Ramirez Martinez" userId="14d3900238d93848" providerId="Windows Live" clId="Web-{54C2FCAC-B23A-4F24-91BA-75C5352BB2E9}" dt="2022-08-05T03:24:25.061" v="386"/>
          <ac:inkMkLst>
            <pc:docMk/>
            <pc:sldMk cId="2754295484" sldId="363"/>
            <ac:inkMk id="146" creationId="{D53BFF95-C688-2B9B-80E9-3C7ADC580AB2}"/>
          </ac:inkMkLst>
        </pc:inkChg>
        <pc:inkChg chg="add del">
          <ac:chgData name="Carlos Leonel Ramirez Martinez" userId="14d3900238d93848" providerId="Windows Live" clId="Web-{54C2FCAC-B23A-4F24-91BA-75C5352BB2E9}" dt="2022-08-05T03:24:25.061" v="385"/>
          <ac:inkMkLst>
            <pc:docMk/>
            <pc:sldMk cId="2754295484" sldId="363"/>
            <ac:inkMk id="147" creationId="{CB35F79D-08D7-5D77-3D57-E14A1D65211C}"/>
          </ac:inkMkLst>
        </pc:inkChg>
        <pc:inkChg chg="add del">
          <ac:chgData name="Carlos Leonel Ramirez Martinez" userId="14d3900238d93848" providerId="Windows Live" clId="Web-{54C2FCAC-B23A-4F24-91BA-75C5352BB2E9}" dt="2022-08-05T03:24:25.061" v="384"/>
          <ac:inkMkLst>
            <pc:docMk/>
            <pc:sldMk cId="2754295484" sldId="363"/>
            <ac:inkMk id="148" creationId="{C9193045-D032-92BB-7924-6288FC2254E6}"/>
          </ac:inkMkLst>
        </pc:inkChg>
        <pc:inkChg chg="add del">
          <ac:chgData name="Carlos Leonel Ramirez Martinez" userId="14d3900238d93848" providerId="Windows Live" clId="Web-{54C2FCAC-B23A-4F24-91BA-75C5352BB2E9}" dt="2022-08-05T03:24:25.061" v="383"/>
          <ac:inkMkLst>
            <pc:docMk/>
            <pc:sldMk cId="2754295484" sldId="363"/>
            <ac:inkMk id="149" creationId="{62BFA352-8148-DF4D-EB5F-C46860D2C055}"/>
          </ac:inkMkLst>
        </pc:inkChg>
        <pc:inkChg chg="add del">
          <ac:chgData name="Carlos Leonel Ramirez Martinez" userId="14d3900238d93848" providerId="Windows Live" clId="Web-{54C2FCAC-B23A-4F24-91BA-75C5352BB2E9}" dt="2022-08-05T03:24:25.061" v="382"/>
          <ac:inkMkLst>
            <pc:docMk/>
            <pc:sldMk cId="2754295484" sldId="363"/>
            <ac:inkMk id="150" creationId="{029A5817-E391-A943-92CC-3681D9F40BCA}"/>
          </ac:inkMkLst>
        </pc:inkChg>
        <pc:inkChg chg="add del">
          <ac:chgData name="Carlos Leonel Ramirez Martinez" userId="14d3900238d93848" providerId="Windows Live" clId="Web-{54C2FCAC-B23A-4F24-91BA-75C5352BB2E9}" dt="2022-08-05T03:24:25.061" v="381"/>
          <ac:inkMkLst>
            <pc:docMk/>
            <pc:sldMk cId="2754295484" sldId="363"/>
            <ac:inkMk id="151" creationId="{ACA29782-6AA7-9825-4AD6-023DF0BF9390}"/>
          </ac:inkMkLst>
        </pc:inkChg>
        <pc:inkChg chg="add del">
          <ac:chgData name="Carlos Leonel Ramirez Martinez" userId="14d3900238d93848" providerId="Windows Live" clId="Web-{54C2FCAC-B23A-4F24-91BA-75C5352BB2E9}" dt="2022-08-05T03:24:25.061" v="380"/>
          <ac:inkMkLst>
            <pc:docMk/>
            <pc:sldMk cId="2754295484" sldId="363"/>
            <ac:inkMk id="152" creationId="{21AC4E6C-D17F-B908-B9DF-86044067E816}"/>
          </ac:inkMkLst>
        </pc:inkChg>
        <pc:inkChg chg="add del">
          <ac:chgData name="Carlos Leonel Ramirez Martinez" userId="14d3900238d93848" providerId="Windows Live" clId="Web-{54C2FCAC-B23A-4F24-91BA-75C5352BB2E9}" dt="2022-08-05T03:24:25.061" v="379"/>
          <ac:inkMkLst>
            <pc:docMk/>
            <pc:sldMk cId="2754295484" sldId="363"/>
            <ac:inkMk id="153" creationId="{91EAB929-2A64-E858-0794-1D0F370B4638}"/>
          </ac:inkMkLst>
        </pc:inkChg>
        <pc:inkChg chg="add del">
          <ac:chgData name="Carlos Leonel Ramirez Martinez" userId="14d3900238d93848" providerId="Windows Live" clId="Web-{54C2FCAC-B23A-4F24-91BA-75C5352BB2E9}" dt="2022-08-05T03:24:25.061" v="378"/>
          <ac:inkMkLst>
            <pc:docMk/>
            <pc:sldMk cId="2754295484" sldId="363"/>
            <ac:inkMk id="154" creationId="{C94B5DB7-FA81-1CD8-4218-38284A9EEE9A}"/>
          </ac:inkMkLst>
        </pc:inkChg>
        <pc:inkChg chg="add del">
          <ac:chgData name="Carlos Leonel Ramirez Martinez" userId="14d3900238d93848" providerId="Windows Live" clId="Web-{54C2FCAC-B23A-4F24-91BA-75C5352BB2E9}" dt="2022-08-05T03:24:25.061" v="377"/>
          <ac:inkMkLst>
            <pc:docMk/>
            <pc:sldMk cId="2754295484" sldId="363"/>
            <ac:inkMk id="155" creationId="{E6D3E115-24E2-8589-8675-AF37E79D1B53}"/>
          </ac:inkMkLst>
        </pc:inkChg>
        <pc:inkChg chg="add del">
          <ac:chgData name="Carlos Leonel Ramirez Martinez" userId="14d3900238d93848" providerId="Windows Live" clId="Web-{54C2FCAC-B23A-4F24-91BA-75C5352BB2E9}" dt="2022-08-05T03:24:25.061" v="376"/>
          <ac:inkMkLst>
            <pc:docMk/>
            <pc:sldMk cId="2754295484" sldId="363"/>
            <ac:inkMk id="156" creationId="{BA88514C-13AC-7B6C-0CFE-71FADA60751D}"/>
          </ac:inkMkLst>
        </pc:inkChg>
        <pc:inkChg chg="add del">
          <ac:chgData name="Carlos Leonel Ramirez Martinez" userId="14d3900238d93848" providerId="Windows Live" clId="Web-{54C2FCAC-B23A-4F24-91BA-75C5352BB2E9}" dt="2022-08-05T03:24:25.061" v="375"/>
          <ac:inkMkLst>
            <pc:docMk/>
            <pc:sldMk cId="2754295484" sldId="363"/>
            <ac:inkMk id="157" creationId="{8767ECE1-81B6-9A7F-74D7-DCB1065B6C80}"/>
          </ac:inkMkLst>
        </pc:inkChg>
        <pc:inkChg chg="add del">
          <ac:chgData name="Carlos Leonel Ramirez Martinez" userId="14d3900238d93848" providerId="Windows Live" clId="Web-{54C2FCAC-B23A-4F24-91BA-75C5352BB2E9}" dt="2022-08-05T03:24:25.061" v="374"/>
          <ac:inkMkLst>
            <pc:docMk/>
            <pc:sldMk cId="2754295484" sldId="363"/>
            <ac:inkMk id="158" creationId="{D0302092-1BE9-3E27-939F-CBDF620B5562}"/>
          </ac:inkMkLst>
        </pc:inkChg>
        <pc:inkChg chg="add del">
          <ac:chgData name="Carlos Leonel Ramirez Martinez" userId="14d3900238d93848" providerId="Windows Live" clId="Web-{54C2FCAC-B23A-4F24-91BA-75C5352BB2E9}" dt="2022-08-05T03:24:25.061" v="373"/>
          <ac:inkMkLst>
            <pc:docMk/>
            <pc:sldMk cId="2754295484" sldId="363"/>
            <ac:inkMk id="159" creationId="{4EECDC71-130E-CCBB-79E0-D5243CEBCFAD}"/>
          </ac:inkMkLst>
        </pc:inkChg>
        <pc:inkChg chg="add del">
          <ac:chgData name="Carlos Leonel Ramirez Martinez" userId="14d3900238d93848" providerId="Windows Live" clId="Web-{54C2FCAC-B23A-4F24-91BA-75C5352BB2E9}" dt="2022-08-05T03:24:25.061" v="372"/>
          <ac:inkMkLst>
            <pc:docMk/>
            <pc:sldMk cId="2754295484" sldId="363"/>
            <ac:inkMk id="160" creationId="{0C6AA475-BC48-428A-C0B2-C04FA0EC1857}"/>
          </ac:inkMkLst>
        </pc:inkChg>
      </pc:sldChg>
      <pc:sldChg chg="addSp">
        <pc:chgData name="Carlos Leonel Ramirez Martinez" userId="14d3900238d93848" providerId="Windows Live" clId="Web-{54C2FCAC-B23A-4F24-91BA-75C5352BB2E9}" dt="2022-08-05T03:02:27.123" v="154"/>
        <pc:sldMkLst>
          <pc:docMk/>
          <pc:sldMk cId="2646518816" sldId="376"/>
        </pc:sldMkLst>
        <pc:inkChg chg="add">
          <ac:chgData name="Carlos Leonel Ramirez Martinez" userId="14d3900238d93848" providerId="Windows Live" clId="Web-{54C2FCAC-B23A-4F24-91BA-75C5352BB2E9}" dt="2022-08-05T03:01:34.278" v="127"/>
          <ac:inkMkLst>
            <pc:docMk/>
            <pc:sldMk cId="2646518816" sldId="376"/>
            <ac:inkMk id="3" creationId="{B560734D-67D0-DFB0-6E35-21FE3B02D1AE}"/>
          </ac:inkMkLst>
        </pc:inkChg>
        <pc:inkChg chg="add">
          <ac:chgData name="Carlos Leonel Ramirez Martinez" userId="14d3900238d93848" providerId="Windows Live" clId="Web-{54C2FCAC-B23A-4F24-91BA-75C5352BB2E9}" dt="2022-08-05T03:01:38.262" v="128"/>
          <ac:inkMkLst>
            <pc:docMk/>
            <pc:sldMk cId="2646518816" sldId="376"/>
            <ac:inkMk id="4" creationId="{750758B4-D861-F353-8211-BA262C74133F}"/>
          </ac:inkMkLst>
        </pc:inkChg>
        <pc:inkChg chg="add">
          <ac:chgData name="Carlos Leonel Ramirez Martinez" userId="14d3900238d93848" providerId="Windows Live" clId="Web-{54C2FCAC-B23A-4F24-91BA-75C5352BB2E9}" dt="2022-08-05T03:01:40.247" v="129"/>
          <ac:inkMkLst>
            <pc:docMk/>
            <pc:sldMk cId="2646518816" sldId="376"/>
            <ac:inkMk id="6" creationId="{6E9D2C42-C435-752F-CE4F-DC1F8BF3F73C}"/>
          </ac:inkMkLst>
        </pc:inkChg>
        <pc:inkChg chg="add">
          <ac:chgData name="Carlos Leonel Ramirez Martinez" userId="14d3900238d93848" providerId="Windows Live" clId="Web-{54C2FCAC-B23A-4F24-91BA-75C5352BB2E9}" dt="2022-08-05T03:01:41.544" v="130"/>
          <ac:inkMkLst>
            <pc:docMk/>
            <pc:sldMk cId="2646518816" sldId="376"/>
            <ac:inkMk id="8" creationId="{C1A0DB95-BAAC-D523-F22A-7A54624D4058}"/>
          </ac:inkMkLst>
        </pc:inkChg>
        <pc:inkChg chg="add">
          <ac:chgData name="Carlos Leonel Ramirez Martinez" userId="14d3900238d93848" providerId="Windows Live" clId="Web-{54C2FCAC-B23A-4F24-91BA-75C5352BB2E9}" dt="2022-08-05T03:01:42.309" v="131"/>
          <ac:inkMkLst>
            <pc:docMk/>
            <pc:sldMk cId="2646518816" sldId="376"/>
            <ac:inkMk id="9" creationId="{F628C92A-94B5-DBE1-3F3B-48B8421318C3}"/>
          </ac:inkMkLst>
        </pc:inkChg>
        <pc:inkChg chg="add">
          <ac:chgData name="Carlos Leonel Ramirez Martinez" userId="14d3900238d93848" providerId="Windows Live" clId="Web-{54C2FCAC-B23A-4F24-91BA-75C5352BB2E9}" dt="2022-08-05T03:01:42.966" v="132"/>
          <ac:inkMkLst>
            <pc:docMk/>
            <pc:sldMk cId="2646518816" sldId="376"/>
            <ac:inkMk id="11" creationId="{BF38E02F-B8B4-2B1E-4E75-E253F5D3EEF9}"/>
          </ac:inkMkLst>
        </pc:inkChg>
        <pc:inkChg chg="add">
          <ac:chgData name="Carlos Leonel Ramirez Martinez" userId="14d3900238d93848" providerId="Windows Live" clId="Web-{54C2FCAC-B23A-4F24-91BA-75C5352BB2E9}" dt="2022-08-05T03:01:44.075" v="133"/>
          <ac:inkMkLst>
            <pc:docMk/>
            <pc:sldMk cId="2646518816" sldId="376"/>
            <ac:inkMk id="12" creationId="{38197DD1-003A-8F4A-4A21-114507CF9841}"/>
          </ac:inkMkLst>
        </pc:inkChg>
        <pc:inkChg chg="add">
          <ac:chgData name="Carlos Leonel Ramirez Martinez" userId="14d3900238d93848" providerId="Windows Live" clId="Web-{54C2FCAC-B23A-4F24-91BA-75C5352BB2E9}" dt="2022-08-05T03:01:44.075" v="134"/>
          <ac:inkMkLst>
            <pc:docMk/>
            <pc:sldMk cId="2646518816" sldId="376"/>
            <ac:inkMk id="13" creationId="{A0F34BF8-40BB-5AB8-8D29-4876BD6F2392}"/>
          </ac:inkMkLst>
        </pc:inkChg>
        <pc:inkChg chg="add">
          <ac:chgData name="Carlos Leonel Ramirez Martinez" userId="14d3900238d93848" providerId="Windows Live" clId="Web-{54C2FCAC-B23A-4F24-91BA-75C5352BB2E9}" dt="2022-08-05T03:01:45.231" v="135"/>
          <ac:inkMkLst>
            <pc:docMk/>
            <pc:sldMk cId="2646518816" sldId="376"/>
            <ac:inkMk id="14" creationId="{0E488327-1CD7-2644-9D9B-8D472EFA49F5}"/>
          </ac:inkMkLst>
        </pc:inkChg>
        <pc:inkChg chg="add">
          <ac:chgData name="Carlos Leonel Ramirez Martinez" userId="14d3900238d93848" providerId="Windows Live" clId="Web-{54C2FCAC-B23A-4F24-91BA-75C5352BB2E9}" dt="2022-08-05T03:01:45.247" v="136"/>
          <ac:inkMkLst>
            <pc:docMk/>
            <pc:sldMk cId="2646518816" sldId="376"/>
            <ac:inkMk id="15" creationId="{2F467E1A-DDD8-BE32-430B-DC2E94E0F50B}"/>
          </ac:inkMkLst>
        </pc:inkChg>
        <pc:inkChg chg="add">
          <ac:chgData name="Carlos Leonel Ramirez Martinez" userId="14d3900238d93848" providerId="Windows Live" clId="Web-{54C2FCAC-B23A-4F24-91BA-75C5352BB2E9}" dt="2022-08-05T03:01:47.856" v="137"/>
          <ac:inkMkLst>
            <pc:docMk/>
            <pc:sldMk cId="2646518816" sldId="376"/>
            <ac:inkMk id="16" creationId="{E62093C8-A4DB-6703-A643-879484142379}"/>
          </ac:inkMkLst>
        </pc:inkChg>
        <pc:inkChg chg="add">
          <ac:chgData name="Carlos Leonel Ramirez Martinez" userId="14d3900238d93848" providerId="Windows Live" clId="Web-{54C2FCAC-B23A-4F24-91BA-75C5352BB2E9}" dt="2022-08-05T03:01:54.060" v="138"/>
          <ac:inkMkLst>
            <pc:docMk/>
            <pc:sldMk cId="2646518816" sldId="376"/>
            <ac:inkMk id="17" creationId="{2BA4CB4A-6A2F-1BF1-1E3E-E2253EC826C0}"/>
          </ac:inkMkLst>
        </pc:inkChg>
        <pc:inkChg chg="add">
          <ac:chgData name="Carlos Leonel Ramirez Martinez" userId="14d3900238d93848" providerId="Windows Live" clId="Web-{54C2FCAC-B23A-4F24-91BA-75C5352BB2E9}" dt="2022-08-05T03:01:55.653" v="139"/>
          <ac:inkMkLst>
            <pc:docMk/>
            <pc:sldMk cId="2646518816" sldId="376"/>
            <ac:inkMk id="18" creationId="{2F83531C-052C-8DE0-6028-2F6582636D1E}"/>
          </ac:inkMkLst>
        </pc:inkChg>
        <pc:inkChg chg="add">
          <ac:chgData name="Carlos Leonel Ramirez Martinez" userId="14d3900238d93848" providerId="Windows Live" clId="Web-{54C2FCAC-B23A-4F24-91BA-75C5352BB2E9}" dt="2022-08-05T03:02:04.107" v="140"/>
          <ac:inkMkLst>
            <pc:docMk/>
            <pc:sldMk cId="2646518816" sldId="376"/>
            <ac:inkMk id="19" creationId="{AB699DE8-3C7D-B957-A48F-D95189E600AA}"/>
          </ac:inkMkLst>
        </pc:inkChg>
        <pc:inkChg chg="add">
          <ac:chgData name="Carlos Leonel Ramirez Martinez" userId="14d3900238d93848" providerId="Windows Live" clId="Web-{54C2FCAC-B23A-4F24-91BA-75C5352BB2E9}" dt="2022-08-05T03:02:04.107" v="141"/>
          <ac:inkMkLst>
            <pc:docMk/>
            <pc:sldMk cId="2646518816" sldId="376"/>
            <ac:inkMk id="20" creationId="{DEEFD02A-4BFA-CDAA-D347-4507C2458F97}"/>
          </ac:inkMkLst>
        </pc:inkChg>
        <pc:inkChg chg="add">
          <ac:chgData name="Carlos Leonel Ramirez Martinez" userId="14d3900238d93848" providerId="Windows Live" clId="Web-{54C2FCAC-B23A-4F24-91BA-75C5352BB2E9}" dt="2022-08-05T03:02:04.122" v="142"/>
          <ac:inkMkLst>
            <pc:docMk/>
            <pc:sldMk cId="2646518816" sldId="376"/>
            <ac:inkMk id="21" creationId="{5FE64EDA-6AC8-69BA-2069-2DEE7D1DA71E}"/>
          </ac:inkMkLst>
        </pc:inkChg>
        <pc:inkChg chg="add">
          <ac:chgData name="Carlos Leonel Ramirez Martinez" userId="14d3900238d93848" providerId="Windows Live" clId="Web-{54C2FCAC-B23A-4F24-91BA-75C5352BB2E9}" dt="2022-08-05T03:02:05.747" v="143"/>
          <ac:inkMkLst>
            <pc:docMk/>
            <pc:sldMk cId="2646518816" sldId="376"/>
            <ac:inkMk id="22" creationId="{3552FF47-A440-0876-8994-37D246A2EDE0}"/>
          </ac:inkMkLst>
        </pc:inkChg>
        <pc:inkChg chg="add">
          <ac:chgData name="Carlos Leonel Ramirez Martinez" userId="14d3900238d93848" providerId="Windows Live" clId="Web-{54C2FCAC-B23A-4F24-91BA-75C5352BB2E9}" dt="2022-08-05T03:02:10.763" v="144"/>
          <ac:inkMkLst>
            <pc:docMk/>
            <pc:sldMk cId="2646518816" sldId="376"/>
            <ac:inkMk id="23" creationId="{EE5E4F09-4C75-1ECC-4E77-372C58B86F11}"/>
          </ac:inkMkLst>
        </pc:inkChg>
        <pc:inkChg chg="add">
          <ac:chgData name="Carlos Leonel Ramirez Martinez" userId="14d3900238d93848" providerId="Windows Live" clId="Web-{54C2FCAC-B23A-4F24-91BA-75C5352BB2E9}" dt="2022-08-05T03:02:16.795" v="145"/>
          <ac:inkMkLst>
            <pc:docMk/>
            <pc:sldMk cId="2646518816" sldId="376"/>
            <ac:inkMk id="24" creationId="{DC4625A9-7524-B640-4A9B-43E229D6D17D}"/>
          </ac:inkMkLst>
        </pc:inkChg>
        <pc:inkChg chg="add">
          <ac:chgData name="Carlos Leonel Ramirez Martinez" userId="14d3900238d93848" providerId="Windows Live" clId="Web-{54C2FCAC-B23A-4F24-91BA-75C5352BB2E9}" dt="2022-08-05T03:02:16.810" v="146"/>
          <ac:inkMkLst>
            <pc:docMk/>
            <pc:sldMk cId="2646518816" sldId="376"/>
            <ac:inkMk id="25" creationId="{B30ECCDB-8A84-0F17-531B-5790D6E11B28}"/>
          </ac:inkMkLst>
        </pc:inkChg>
        <pc:inkChg chg="add">
          <ac:chgData name="Carlos Leonel Ramirez Martinez" userId="14d3900238d93848" providerId="Windows Live" clId="Web-{54C2FCAC-B23A-4F24-91BA-75C5352BB2E9}" dt="2022-08-05T03:02:16.810" v="147"/>
          <ac:inkMkLst>
            <pc:docMk/>
            <pc:sldMk cId="2646518816" sldId="376"/>
            <ac:inkMk id="26" creationId="{A5209BB5-D223-6E3F-4011-5D3A54EFA266}"/>
          </ac:inkMkLst>
        </pc:inkChg>
        <pc:inkChg chg="add">
          <ac:chgData name="Carlos Leonel Ramirez Martinez" userId="14d3900238d93848" providerId="Windows Live" clId="Web-{54C2FCAC-B23A-4F24-91BA-75C5352BB2E9}" dt="2022-08-05T03:02:16.826" v="148"/>
          <ac:inkMkLst>
            <pc:docMk/>
            <pc:sldMk cId="2646518816" sldId="376"/>
            <ac:inkMk id="27" creationId="{D00CDC27-9391-72A2-3D9A-CE350E311580}"/>
          </ac:inkMkLst>
        </pc:inkChg>
        <pc:inkChg chg="add">
          <ac:chgData name="Carlos Leonel Ramirez Martinez" userId="14d3900238d93848" providerId="Windows Live" clId="Web-{54C2FCAC-B23A-4F24-91BA-75C5352BB2E9}" dt="2022-08-05T03:02:16.826" v="149"/>
          <ac:inkMkLst>
            <pc:docMk/>
            <pc:sldMk cId="2646518816" sldId="376"/>
            <ac:inkMk id="28" creationId="{2E45CC9B-4481-3643-428C-A0235D4D004B}"/>
          </ac:inkMkLst>
        </pc:inkChg>
        <pc:inkChg chg="add">
          <ac:chgData name="Carlos Leonel Ramirez Martinez" userId="14d3900238d93848" providerId="Windows Live" clId="Web-{54C2FCAC-B23A-4F24-91BA-75C5352BB2E9}" dt="2022-08-05T03:02:16.826" v="150"/>
          <ac:inkMkLst>
            <pc:docMk/>
            <pc:sldMk cId="2646518816" sldId="376"/>
            <ac:inkMk id="29" creationId="{A41C55C7-F29D-04DA-BA56-2A15304DFC6B}"/>
          </ac:inkMkLst>
        </pc:inkChg>
        <pc:inkChg chg="add">
          <ac:chgData name="Carlos Leonel Ramirez Martinez" userId="14d3900238d93848" providerId="Windows Live" clId="Web-{54C2FCAC-B23A-4F24-91BA-75C5352BB2E9}" dt="2022-08-05T03:02:16.841" v="151"/>
          <ac:inkMkLst>
            <pc:docMk/>
            <pc:sldMk cId="2646518816" sldId="376"/>
            <ac:inkMk id="30" creationId="{664C91BA-3028-0E82-D359-B76FAAAC8EC6}"/>
          </ac:inkMkLst>
        </pc:inkChg>
        <pc:inkChg chg="add">
          <ac:chgData name="Carlos Leonel Ramirez Martinez" userId="14d3900238d93848" providerId="Windows Live" clId="Web-{54C2FCAC-B23A-4F24-91BA-75C5352BB2E9}" dt="2022-08-05T03:02:16.841" v="152"/>
          <ac:inkMkLst>
            <pc:docMk/>
            <pc:sldMk cId="2646518816" sldId="376"/>
            <ac:inkMk id="31" creationId="{7A7830BB-EC6B-CE14-ABFE-FED62056EC74}"/>
          </ac:inkMkLst>
        </pc:inkChg>
        <pc:inkChg chg="add">
          <ac:chgData name="Carlos Leonel Ramirez Martinez" userId="14d3900238d93848" providerId="Windows Live" clId="Web-{54C2FCAC-B23A-4F24-91BA-75C5352BB2E9}" dt="2022-08-05T03:02:16.857" v="153"/>
          <ac:inkMkLst>
            <pc:docMk/>
            <pc:sldMk cId="2646518816" sldId="376"/>
            <ac:inkMk id="32" creationId="{00934823-E54E-A85D-9BAD-587D561BB37B}"/>
          </ac:inkMkLst>
        </pc:inkChg>
        <pc:inkChg chg="add">
          <ac:chgData name="Carlos Leonel Ramirez Martinez" userId="14d3900238d93848" providerId="Windows Live" clId="Web-{54C2FCAC-B23A-4F24-91BA-75C5352BB2E9}" dt="2022-08-05T03:02:27.123" v="154"/>
          <ac:inkMkLst>
            <pc:docMk/>
            <pc:sldMk cId="2646518816" sldId="376"/>
            <ac:inkMk id="33" creationId="{77D0FA18-FBB6-DB09-91A1-0287F77367B7}"/>
          </ac:inkMkLst>
        </pc:inkChg>
      </pc:sldChg>
      <pc:sldChg chg="addSp delSp">
        <pc:chgData name="Carlos Leonel Ramirez Martinez" userId="14d3900238d93848" providerId="Windows Live" clId="Web-{54C2FCAC-B23A-4F24-91BA-75C5352BB2E9}" dt="2022-08-05T03:04:48.517" v="162"/>
        <pc:sldMkLst>
          <pc:docMk/>
          <pc:sldMk cId="3060128742" sldId="377"/>
        </pc:sldMkLst>
        <pc:inkChg chg="add">
          <ac:chgData name="Carlos Leonel Ramirez Martinez" userId="14d3900238d93848" providerId="Windows Live" clId="Web-{54C2FCAC-B23A-4F24-91BA-75C5352BB2E9}" dt="2022-08-05T03:02:54.170" v="155"/>
          <ac:inkMkLst>
            <pc:docMk/>
            <pc:sldMk cId="3060128742" sldId="377"/>
            <ac:inkMk id="3" creationId="{1AFA5DEC-7636-7BC3-ADB3-C8BE8EA69657}"/>
          </ac:inkMkLst>
        </pc:inkChg>
        <pc:inkChg chg="add">
          <ac:chgData name="Carlos Leonel Ramirez Martinez" userId="14d3900238d93848" providerId="Windows Live" clId="Web-{54C2FCAC-B23A-4F24-91BA-75C5352BB2E9}" dt="2022-08-05T03:02:57.092" v="156"/>
          <ac:inkMkLst>
            <pc:docMk/>
            <pc:sldMk cId="3060128742" sldId="377"/>
            <ac:inkMk id="4" creationId="{EFCA6284-FB0C-F6E1-D5CF-CFB47D19AEB2}"/>
          </ac:inkMkLst>
        </pc:inkChg>
        <pc:inkChg chg="add">
          <ac:chgData name="Carlos Leonel Ramirez Martinez" userId="14d3900238d93848" providerId="Windows Live" clId="Web-{54C2FCAC-B23A-4F24-91BA-75C5352BB2E9}" dt="2022-08-05T03:03:23.952" v="157"/>
          <ac:inkMkLst>
            <pc:docMk/>
            <pc:sldMk cId="3060128742" sldId="377"/>
            <ac:inkMk id="5" creationId="{E693C683-BA3B-5484-001A-6E33C6DF64AA}"/>
          </ac:inkMkLst>
        </pc:inkChg>
        <pc:inkChg chg="add">
          <ac:chgData name="Carlos Leonel Ramirez Martinez" userId="14d3900238d93848" providerId="Windows Live" clId="Web-{54C2FCAC-B23A-4F24-91BA-75C5352BB2E9}" dt="2022-08-05T03:03:25.452" v="158"/>
          <ac:inkMkLst>
            <pc:docMk/>
            <pc:sldMk cId="3060128742" sldId="377"/>
            <ac:inkMk id="6" creationId="{BE7684E9-C620-A166-931D-690A91D42C0D}"/>
          </ac:inkMkLst>
        </pc:inkChg>
        <pc:inkChg chg="add">
          <ac:chgData name="Carlos Leonel Ramirez Martinez" userId="14d3900238d93848" providerId="Windows Live" clId="Web-{54C2FCAC-B23A-4F24-91BA-75C5352BB2E9}" dt="2022-08-05T03:03:27.499" v="159"/>
          <ac:inkMkLst>
            <pc:docMk/>
            <pc:sldMk cId="3060128742" sldId="377"/>
            <ac:inkMk id="8" creationId="{BCC4B5F4-3D51-3784-795C-C5C8491943A4}"/>
          </ac:inkMkLst>
        </pc:inkChg>
        <pc:inkChg chg="add">
          <ac:chgData name="Carlos Leonel Ramirez Martinez" userId="14d3900238d93848" providerId="Windows Live" clId="Web-{54C2FCAC-B23A-4F24-91BA-75C5352BB2E9}" dt="2022-08-05T03:03:48.172" v="160"/>
          <ac:inkMkLst>
            <pc:docMk/>
            <pc:sldMk cId="3060128742" sldId="377"/>
            <ac:inkMk id="9" creationId="{540BDE50-D30E-63F5-54C0-4EC13529116A}"/>
          </ac:inkMkLst>
        </pc:inkChg>
        <pc:inkChg chg="add del">
          <ac:chgData name="Carlos Leonel Ramirez Martinez" userId="14d3900238d93848" providerId="Windows Live" clId="Web-{54C2FCAC-B23A-4F24-91BA-75C5352BB2E9}" dt="2022-08-05T03:04:48.517" v="162"/>
          <ac:inkMkLst>
            <pc:docMk/>
            <pc:sldMk cId="3060128742" sldId="377"/>
            <ac:inkMk id="11" creationId="{AFE02ADF-4C75-633B-3484-97CE2987172B}"/>
          </ac:inkMkLst>
        </pc:inkChg>
      </pc:sldChg>
    </pc:docChg>
  </pc:docChgLst>
  <pc:docChgLst>
    <pc:chgData name="Carlos Leonel Ramirez Martinez" userId="14d3900238d93848" providerId="Windows Live" clId="Web-{7FCED169-5EB0-41C1-AE04-083FB4E14FDE}"/>
    <pc:docChg chg="addSld delSld modSld sldOrd">
      <pc:chgData name="Carlos Leonel Ramirez Martinez" userId="14d3900238d93848" providerId="Windows Live" clId="Web-{7FCED169-5EB0-41C1-AE04-083FB4E14FDE}" dt="2022-08-04T23:45:56.417" v="1426" actId="20577"/>
      <pc:docMkLst>
        <pc:docMk/>
      </pc:docMkLst>
      <pc:sldChg chg="modSp">
        <pc:chgData name="Carlos Leonel Ramirez Martinez" userId="14d3900238d93848" providerId="Windows Live" clId="Web-{7FCED169-5EB0-41C1-AE04-083FB4E14FDE}" dt="2022-08-04T22:03:19.411" v="130" actId="20577"/>
        <pc:sldMkLst>
          <pc:docMk/>
          <pc:sldMk cId="2912675615" sldId="362"/>
        </pc:sldMkLst>
        <pc:spChg chg="mod">
          <ac:chgData name="Carlos Leonel Ramirez Martinez" userId="14d3900238d93848" providerId="Windows Live" clId="Web-{7FCED169-5EB0-41C1-AE04-083FB4E14FDE}" dt="2022-08-04T22:03:19.411" v="130" actId="20577"/>
          <ac:spMkLst>
            <pc:docMk/>
            <pc:sldMk cId="2912675615" sldId="362"/>
            <ac:spMk id="10" creationId="{312E2015-3EC2-4815-B5C7-FC28ECC691EF}"/>
          </ac:spMkLst>
        </pc:spChg>
      </pc:sldChg>
      <pc:sldChg chg="modSp">
        <pc:chgData name="Carlos Leonel Ramirez Martinez" userId="14d3900238d93848" providerId="Windows Live" clId="Web-{7FCED169-5EB0-41C1-AE04-083FB4E14FDE}" dt="2022-08-04T22:06:36.175" v="138" actId="20577"/>
        <pc:sldMkLst>
          <pc:docMk/>
          <pc:sldMk cId="1458261890" sldId="365"/>
        </pc:sldMkLst>
        <pc:spChg chg="mod">
          <ac:chgData name="Carlos Leonel Ramirez Martinez" userId="14d3900238d93848" providerId="Windows Live" clId="Web-{7FCED169-5EB0-41C1-AE04-083FB4E14FDE}" dt="2022-08-04T22:06:36.175" v="138" actId="20577"/>
          <ac:spMkLst>
            <pc:docMk/>
            <pc:sldMk cId="1458261890" sldId="365"/>
            <ac:spMk id="10" creationId="{312E2015-3EC2-4815-B5C7-FC28ECC691EF}"/>
          </ac:spMkLst>
        </pc:spChg>
      </pc:sldChg>
      <pc:sldChg chg="modSp">
        <pc:chgData name="Carlos Leonel Ramirez Martinez" userId="14d3900238d93848" providerId="Windows Live" clId="Web-{7FCED169-5EB0-41C1-AE04-083FB4E14FDE}" dt="2022-08-04T22:31:22.331" v="611" actId="14100"/>
        <pc:sldMkLst>
          <pc:docMk/>
          <pc:sldMk cId="1243948887" sldId="366"/>
        </pc:sldMkLst>
        <pc:spChg chg="mod">
          <ac:chgData name="Carlos Leonel Ramirez Martinez" userId="14d3900238d93848" providerId="Windows Live" clId="Web-{7FCED169-5EB0-41C1-AE04-083FB4E14FDE}" dt="2022-08-04T22:31:22.331" v="611" actId="14100"/>
          <ac:spMkLst>
            <pc:docMk/>
            <pc:sldMk cId="1243948887" sldId="366"/>
            <ac:spMk id="10" creationId="{312E2015-3EC2-4815-B5C7-FC28ECC691EF}"/>
          </ac:spMkLst>
        </pc:spChg>
      </pc:sldChg>
      <pc:sldChg chg="addSp delSp modSp">
        <pc:chgData name="Carlos Leonel Ramirez Martinez" userId="14d3900238d93848" providerId="Windows Live" clId="Web-{7FCED169-5EB0-41C1-AE04-083FB4E14FDE}" dt="2022-08-04T22:11:08.773" v="343" actId="1076"/>
        <pc:sldMkLst>
          <pc:docMk/>
          <pc:sldMk cId="3067436198" sldId="367"/>
        </pc:sldMkLst>
        <pc:spChg chg="add del mod">
          <ac:chgData name="Carlos Leonel Ramirez Martinez" userId="14d3900238d93848" providerId="Windows Live" clId="Web-{7FCED169-5EB0-41C1-AE04-083FB4E14FDE}" dt="2022-08-04T22:11:05.867" v="342"/>
          <ac:spMkLst>
            <pc:docMk/>
            <pc:sldMk cId="3067436198" sldId="367"/>
            <ac:spMk id="5" creationId="{38E3D2CB-966C-06CF-894A-2CE02149689D}"/>
          </ac:spMkLst>
        </pc:spChg>
        <pc:spChg chg="mod">
          <ac:chgData name="Carlos Leonel Ramirez Martinez" userId="14d3900238d93848" providerId="Windows Live" clId="Web-{7FCED169-5EB0-41C1-AE04-083FB4E14FDE}" dt="2022-08-04T22:10:57.319" v="340" actId="20577"/>
          <ac:spMkLst>
            <pc:docMk/>
            <pc:sldMk cId="3067436198" sldId="367"/>
            <ac:spMk id="10" creationId="{312E2015-3EC2-4815-B5C7-FC28ECC691EF}"/>
          </ac:spMkLst>
        </pc:spChg>
        <pc:picChg chg="add mod ord">
          <ac:chgData name="Carlos Leonel Ramirez Martinez" userId="14d3900238d93848" providerId="Windows Live" clId="Web-{7FCED169-5EB0-41C1-AE04-083FB4E14FDE}" dt="2022-08-04T22:11:08.773" v="343" actId="1076"/>
          <ac:picMkLst>
            <pc:docMk/>
            <pc:sldMk cId="3067436198" sldId="367"/>
            <ac:picMk id="6" creationId="{232739C5-A157-E5DA-E5BB-9DC9E3BD4906}"/>
          </ac:picMkLst>
        </pc:picChg>
        <pc:picChg chg="del mod">
          <ac:chgData name="Carlos Leonel Ramirez Martinez" userId="14d3900238d93848" providerId="Windows Live" clId="Web-{7FCED169-5EB0-41C1-AE04-083FB4E14FDE}" dt="2022-08-04T22:10:58.179" v="341"/>
          <ac:picMkLst>
            <pc:docMk/>
            <pc:sldMk cId="3067436198" sldId="367"/>
            <ac:picMk id="7" creationId="{3C73A2CA-3CFB-422A-9EED-F6C6D94C0D32}"/>
          </ac:picMkLst>
        </pc:picChg>
      </pc:sldChg>
      <pc:sldChg chg="modSp">
        <pc:chgData name="Carlos Leonel Ramirez Martinez" userId="14d3900238d93848" providerId="Windows Live" clId="Web-{7FCED169-5EB0-41C1-AE04-083FB4E14FDE}" dt="2022-08-04T22:32:24.273" v="621" actId="20577"/>
        <pc:sldMkLst>
          <pc:docMk/>
          <pc:sldMk cId="2685351904" sldId="368"/>
        </pc:sldMkLst>
        <pc:spChg chg="mod">
          <ac:chgData name="Carlos Leonel Ramirez Martinez" userId="14d3900238d93848" providerId="Windows Live" clId="Web-{7FCED169-5EB0-41C1-AE04-083FB4E14FDE}" dt="2022-08-04T22:32:24.273" v="621" actId="20577"/>
          <ac:spMkLst>
            <pc:docMk/>
            <pc:sldMk cId="2685351904" sldId="368"/>
            <ac:spMk id="10" creationId="{312E2015-3EC2-4815-B5C7-FC28ECC691EF}"/>
          </ac:spMkLst>
        </pc:spChg>
      </pc:sldChg>
      <pc:sldChg chg="modSp">
        <pc:chgData name="Carlos Leonel Ramirez Martinez" userId="14d3900238d93848" providerId="Windows Live" clId="Web-{7FCED169-5EB0-41C1-AE04-083FB4E14FDE}" dt="2022-08-04T22:27:55.659" v="543" actId="20577"/>
        <pc:sldMkLst>
          <pc:docMk/>
          <pc:sldMk cId="1475942946" sldId="369"/>
        </pc:sldMkLst>
        <pc:spChg chg="mod">
          <ac:chgData name="Carlos Leonel Ramirez Martinez" userId="14d3900238d93848" providerId="Windows Live" clId="Web-{7FCED169-5EB0-41C1-AE04-083FB4E14FDE}" dt="2022-08-04T22:27:55.659" v="543" actId="20577"/>
          <ac:spMkLst>
            <pc:docMk/>
            <pc:sldMk cId="1475942946" sldId="369"/>
            <ac:spMk id="10" creationId="{312E2015-3EC2-4815-B5C7-FC28ECC691EF}"/>
          </ac:spMkLst>
        </pc:spChg>
      </pc:sldChg>
      <pc:sldChg chg="addSp delSp modSp mod modClrScheme chgLayout modNotes">
        <pc:chgData name="Carlos Leonel Ramirez Martinez" userId="14d3900238d93848" providerId="Windows Live" clId="Web-{7FCED169-5EB0-41C1-AE04-083FB4E14FDE}" dt="2022-08-04T22:54:07.727" v="847" actId="1076"/>
        <pc:sldMkLst>
          <pc:docMk/>
          <pc:sldMk cId="3527635352" sldId="371"/>
        </pc:sldMkLst>
        <pc:spChg chg="mod ord">
          <ac:chgData name="Carlos Leonel Ramirez Martinez" userId="14d3900238d93848" providerId="Windows Live" clId="Web-{7FCED169-5EB0-41C1-AE04-083FB4E14FDE}" dt="2022-08-04T22:50:25.008" v="823"/>
          <ac:spMkLst>
            <pc:docMk/>
            <pc:sldMk cId="3527635352" sldId="371"/>
            <ac:spMk id="3" creationId="{FAB3B868-C5DC-4D1E-A553-4F70350D3528}"/>
          </ac:spMkLst>
        </pc:spChg>
        <pc:spChg chg="add del mod ord">
          <ac:chgData name="Carlos Leonel Ramirez Martinez" userId="14d3900238d93848" providerId="Windows Live" clId="Web-{7FCED169-5EB0-41C1-AE04-083FB4E14FDE}" dt="2022-08-04T22:50:33.337" v="825"/>
          <ac:spMkLst>
            <pc:docMk/>
            <pc:sldMk cId="3527635352" sldId="371"/>
            <ac:spMk id="4" creationId="{66CC4F2F-6BC7-9DFA-D658-8CD43DA4D9BA}"/>
          </ac:spMkLst>
        </pc:spChg>
        <pc:spChg chg="mod ord">
          <ac:chgData name="Carlos Leonel Ramirez Martinez" userId="14d3900238d93848" providerId="Windows Live" clId="Web-{7FCED169-5EB0-41C1-AE04-083FB4E14FDE}" dt="2022-08-04T22:50:37.306" v="826" actId="1076"/>
          <ac:spMkLst>
            <pc:docMk/>
            <pc:sldMk cId="3527635352" sldId="371"/>
            <ac:spMk id="5" creationId="{DA4CE621-19E7-407A-818D-F7930E6705B0}"/>
          </ac:spMkLst>
        </pc:spChg>
        <pc:spChg chg="mod ord">
          <ac:chgData name="Carlos Leonel Ramirez Martinez" userId="14d3900238d93848" providerId="Windows Live" clId="Web-{7FCED169-5EB0-41C1-AE04-083FB4E14FDE}" dt="2022-08-04T22:53:32.068" v="841" actId="20577"/>
          <ac:spMkLst>
            <pc:docMk/>
            <pc:sldMk cId="3527635352" sldId="371"/>
            <ac:spMk id="6" creationId="{63574C93-D863-4609-B85D-350A21FC7B40}"/>
          </ac:spMkLst>
        </pc:spChg>
        <pc:picChg chg="add mod">
          <ac:chgData name="Carlos Leonel Ramirez Martinez" userId="14d3900238d93848" providerId="Windows Live" clId="Web-{7FCED169-5EB0-41C1-AE04-083FB4E14FDE}" dt="2022-08-04T22:54:07.727" v="847" actId="1076"/>
          <ac:picMkLst>
            <pc:docMk/>
            <pc:sldMk cId="3527635352" sldId="371"/>
            <ac:picMk id="7" creationId="{22699BC5-1C79-C78A-4225-338CB71BB12D}"/>
          </ac:picMkLst>
        </pc:picChg>
        <pc:picChg chg="del">
          <ac:chgData name="Carlos Leonel Ramirez Martinez" userId="14d3900238d93848" providerId="Windows Live" clId="Web-{7FCED169-5EB0-41C1-AE04-083FB4E14FDE}" dt="2022-08-04T22:49:20.409" v="822"/>
          <ac:picMkLst>
            <pc:docMk/>
            <pc:sldMk cId="3527635352" sldId="371"/>
            <ac:picMk id="11" creationId="{64978041-58CE-4B4A-AFCA-5AD303B5327B}"/>
          </ac:picMkLst>
        </pc:picChg>
      </pc:sldChg>
      <pc:sldChg chg="addSp modSp ord">
        <pc:chgData name="Carlos Leonel Ramirez Martinez" userId="14d3900238d93848" providerId="Windows Live" clId="Web-{7FCED169-5EB0-41C1-AE04-083FB4E14FDE}" dt="2022-08-04T22:58:39.497" v="871" actId="1076"/>
        <pc:sldMkLst>
          <pc:docMk/>
          <pc:sldMk cId="2371224498" sldId="372"/>
        </pc:sldMkLst>
        <pc:picChg chg="add mod">
          <ac:chgData name="Carlos Leonel Ramirez Martinez" userId="14d3900238d93848" providerId="Windows Live" clId="Web-{7FCED169-5EB0-41C1-AE04-083FB4E14FDE}" dt="2022-08-04T22:58:39.497" v="871" actId="1076"/>
          <ac:picMkLst>
            <pc:docMk/>
            <pc:sldMk cId="2371224498" sldId="372"/>
            <ac:picMk id="4" creationId="{CA0FB680-C10B-11B4-4369-65218D68F027}"/>
          </ac:picMkLst>
        </pc:picChg>
      </pc:sldChg>
      <pc:sldChg chg="addSp modSp ord">
        <pc:chgData name="Carlos Leonel Ramirez Martinez" userId="14d3900238d93848" providerId="Windows Live" clId="Web-{7FCED169-5EB0-41C1-AE04-083FB4E14FDE}" dt="2022-08-04T22:46:26.631" v="723" actId="20577"/>
        <pc:sldMkLst>
          <pc:docMk/>
          <pc:sldMk cId="1930437226" sldId="378"/>
        </pc:sldMkLst>
        <pc:spChg chg="mod">
          <ac:chgData name="Carlos Leonel Ramirez Martinez" userId="14d3900238d93848" providerId="Windows Live" clId="Web-{7FCED169-5EB0-41C1-AE04-083FB4E14FDE}" dt="2022-08-04T22:46:26.631" v="723" actId="20577"/>
          <ac:spMkLst>
            <pc:docMk/>
            <pc:sldMk cId="1930437226" sldId="378"/>
            <ac:spMk id="3" creationId="{8CAD2416-4FD1-4407-A0F3-39F4865C272E}"/>
          </ac:spMkLst>
        </pc:spChg>
        <pc:picChg chg="add mod">
          <ac:chgData name="Carlos Leonel Ramirez Martinez" userId="14d3900238d93848" providerId="Windows Live" clId="Web-{7FCED169-5EB0-41C1-AE04-083FB4E14FDE}" dt="2022-08-04T22:44:09.652" v="713" actId="1076"/>
          <ac:picMkLst>
            <pc:docMk/>
            <pc:sldMk cId="1930437226" sldId="378"/>
            <ac:picMk id="5" creationId="{C6E47EFC-6A56-E389-35F0-0DB73FAF8610}"/>
          </ac:picMkLst>
        </pc:picChg>
      </pc:sldChg>
      <pc:sldChg chg="addSp modSp ord">
        <pc:chgData name="Carlos Leonel Ramirez Martinez" userId="14d3900238d93848" providerId="Windows Live" clId="Web-{7FCED169-5EB0-41C1-AE04-083FB4E14FDE}" dt="2022-08-04T22:59:24.516" v="878" actId="1076"/>
        <pc:sldMkLst>
          <pc:docMk/>
          <pc:sldMk cId="3688991853" sldId="379"/>
        </pc:sldMkLst>
        <pc:spChg chg="mod">
          <ac:chgData name="Carlos Leonel Ramirez Martinez" userId="14d3900238d93848" providerId="Windows Live" clId="Web-{7FCED169-5EB0-41C1-AE04-083FB4E14FDE}" dt="2022-08-04T22:58:56.358" v="872" actId="20577"/>
          <ac:spMkLst>
            <pc:docMk/>
            <pc:sldMk cId="3688991853" sldId="379"/>
            <ac:spMk id="5" creationId="{8529A409-D17F-4A44-8127-DC972813338F}"/>
          </ac:spMkLst>
        </pc:spChg>
        <pc:picChg chg="add mod">
          <ac:chgData name="Carlos Leonel Ramirez Martinez" userId="14d3900238d93848" providerId="Windows Live" clId="Web-{7FCED169-5EB0-41C1-AE04-083FB4E14FDE}" dt="2022-08-04T22:59:24.516" v="878" actId="1076"/>
          <ac:picMkLst>
            <pc:docMk/>
            <pc:sldMk cId="3688991853" sldId="379"/>
            <ac:picMk id="2" creationId="{57D7EE09-DED3-9290-5C19-A985515E57DF}"/>
          </ac:picMkLst>
        </pc:picChg>
      </pc:sldChg>
      <pc:sldChg chg="del">
        <pc:chgData name="Carlos Leonel Ramirez Martinez" userId="14d3900238d93848" providerId="Windows Live" clId="Web-{7FCED169-5EB0-41C1-AE04-083FB4E14FDE}" dt="2022-08-04T23:00:01.409" v="879"/>
        <pc:sldMkLst>
          <pc:docMk/>
          <pc:sldMk cId="3560072019" sldId="385"/>
        </pc:sldMkLst>
      </pc:sldChg>
      <pc:sldChg chg="modNotes">
        <pc:chgData name="Carlos Leonel Ramirez Martinez" userId="14d3900238d93848" providerId="Windows Live" clId="Web-{7FCED169-5EB0-41C1-AE04-083FB4E14FDE}" dt="2022-08-04T23:07:07.737" v="982"/>
        <pc:sldMkLst>
          <pc:docMk/>
          <pc:sldMk cId="1917613134" sldId="389"/>
        </pc:sldMkLst>
      </pc:sldChg>
      <pc:sldChg chg="modSp">
        <pc:chgData name="Carlos Leonel Ramirez Martinez" userId="14d3900238d93848" providerId="Windows Live" clId="Web-{7FCED169-5EB0-41C1-AE04-083FB4E14FDE}" dt="2022-08-04T23:28:42.341" v="1131" actId="20577"/>
        <pc:sldMkLst>
          <pc:docMk/>
          <pc:sldMk cId="2532726882" sldId="391"/>
        </pc:sldMkLst>
        <pc:spChg chg="mod">
          <ac:chgData name="Carlos Leonel Ramirez Martinez" userId="14d3900238d93848" providerId="Windows Live" clId="Web-{7FCED169-5EB0-41C1-AE04-083FB4E14FDE}" dt="2022-08-04T23:28:42.341" v="1131" actId="20577"/>
          <ac:spMkLst>
            <pc:docMk/>
            <pc:sldMk cId="2532726882" sldId="391"/>
            <ac:spMk id="3" creationId="{0FEA0EFD-BF71-4E50-80E7-3E8BDDE9F619}"/>
          </ac:spMkLst>
        </pc:spChg>
      </pc:sldChg>
      <pc:sldChg chg="modSp">
        <pc:chgData name="Carlos Leonel Ramirez Martinez" userId="14d3900238d93848" providerId="Windows Live" clId="Web-{7FCED169-5EB0-41C1-AE04-083FB4E14FDE}" dt="2022-08-04T23:28:59.702" v="1134" actId="14100"/>
        <pc:sldMkLst>
          <pc:docMk/>
          <pc:sldMk cId="2223015609" sldId="392"/>
        </pc:sldMkLst>
        <pc:spChg chg="mod">
          <ac:chgData name="Carlos Leonel Ramirez Martinez" userId="14d3900238d93848" providerId="Windows Live" clId="Web-{7FCED169-5EB0-41C1-AE04-083FB4E14FDE}" dt="2022-08-04T23:28:59.702" v="1134" actId="14100"/>
          <ac:spMkLst>
            <pc:docMk/>
            <pc:sldMk cId="2223015609" sldId="392"/>
            <ac:spMk id="3" creationId="{0FEA0EFD-BF71-4E50-80E7-3E8BDDE9F619}"/>
          </ac:spMkLst>
        </pc:spChg>
      </pc:sldChg>
      <pc:sldChg chg="ord">
        <pc:chgData name="Carlos Leonel Ramirez Martinez" userId="14d3900238d93848" providerId="Windows Live" clId="Web-{7FCED169-5EB0-41C1-AE04-083FB4E14FDE}" dt="2022-08-04T23:29:46.236" v="1135"/>
        <pc:sldMkLst>
          <pc:docMk/>
          <pc:sldMk cId="11942578" sldId="396"/>
        </pc:sldMkLst>
      </pc:sldChg>
      <pc:sldChg chg="ord">
        <pc:chgData name="Carlos Leonel Ramirez Martinez" userId="14d3900238d93848" providerId="Windows Live" clId="Web-{7FCED169-5EB0-41C1-AE04-083FB4E14FDE}" dt="2022-08-04T23:09:07.593" v="986"/>
        <pc:sldMkLst>
          <pc:docMk/>
          <pc:sldMk cId="3452476006" sldId="397"/>
        </pc:sldMkLst>
      </pc:sldChg>
      <pc:sldChg chg="modSp ord">
        <pc:chgData name="Carlos Leonel Ramirez Martinez" userId="14d3900238d93848" providerId="Windows Live" clId="Web-{7FCED169-5EB0-41C1-AE04-083FB4E14FDE}" dt="2022-08-04T23:28:28.199" v="1129" actId="20577"/>
        <pc:sldMkLst>
          <pc:docMk/>
          <pc:sldMk cId="472282394" sldId="398"/>
        </pc:sldMkLst>
        <pc:spChg chg="mod">
          <ac:chgData name="Carlos Leonel Ramirez Martinez" userId="14d3900238d93848" providerId="Windows Live" clId="Web-{7FCED169-5EB0-41C1-AE04-083FB4E14FDE}" dt="2022-08-04T23:28:28.199" v="1129" actId="20577"/>
          <ac:spMkLst>
            <pc:docMk/>
            <pc:sldMk cId="472282394" sldId="398"/>
            <ac:spMk id="3" creationId="{E92B4E4E-0024-450F-A757-4BE5934F085F}"/>
          </ac:spMkLst>
        </pc:spChg>
      </pc:sldChg>
      <pc:sldChg chg="delSp modSp del">
        <pc:chgData name="Carlos Leonel Ramirez Martinez" userId="14d3900238d93848" providerId="Windows Live" clId="Web-{7FCED169-5EB0-41C1-AE04-083FB4E14FDE}" dt="2022-08-04T23:24:36.651" v="1124"/>
        <pc:sldMkLst>
          <pc:docMk/>
          <pc:sldMk cId="2533531690" sldId="406"/>
        </pc:sldMkLst>
        <pc:spChg chg="mod">
          <ac:chgData name="Carlos Leonel Ramirez Martinez" userId="14d3900238d93848" providerId="Windows Live" clId="Web-{7FCED169-5EB0-41C1-AE04-083FB4E14FDE}" dt="2022-08-04T23:24:08.759" v="1123" actId="20577"/>
          <ac:spMkLst>
            <pc:docMk/>
            <pc:sldMk cId="2533531690" sldId="406"/>
            <ac:spMk id="3" creationId="{E92B4E4E-0024-450F-A757-4BE5934F085F}"/>
          </ac:spMkLst>
        </pc:spChg>
        <pc:picChg chg="del">
          <ac:chgData name="Carlos Leonel Ramirez Martinez" userId="14d3900238d93848" providerId="Windows Live" clId="Web-{7FCED169-5EB0-41C1-AE04-083FB4E14FDE}" dt="2022-08-04T23:24:02.821" v="1122"/>
          <ac:picMkLst>
            <pc:docMk/>
            <pc:sldMk cId="2533531690" sldId="406"/>
            <ac:picMk id="6" creationId="{95FE4B0D-DD4D-4AF7-8413-E52FC72D7C31}"/>
          </ac:picMkLst>
        </pc:picChg>
      </pc:sldChg>
      <pc:sldChg chg="modSp">
        <pc:chgData name="Carlos Leonel Ramirez Martinez" userId="14d3900238d93848" providerId="Windows Live" clId="Web-{7FCED169-5EB0-41C1-AE04-083FB4E14FDE}" dt="2022-08-04T23:31:42.542" v="1137"/>
        <pc:sldMkLst>
          <pc:docMk/>
          <pc:sldMk cId="1280968836" sldId="411"/>
        </pc:sldMkLst>
        <pc:spChg chg="mod">
          <ac:chgData name="Carlos Leonel Ramirez Martinez" userId="14d3900238d93848" providerId="Windows Live" clId="Web-{7FCED169-5EB0-41C1-AE04-083FB4E14FDE}" dt="2022-08-04T23:31:42.542" v="1137"/>
          <ac:spMkLst>
            <pc:docMk/>
            <pc:sldMk cId="1280968836" sldId="411"/>
            <ac:spMk id="7" creationId="{ED7E3AAC-6827-4314-BBFA-7E3A8304DB63}"/>
          </ac:spMkLst>
        </pc:spChg>
      </pc:sldChg>
      <pc:sldChg chg="modSp">
        <pc:chgData name="Carlos Leonel Ramirez Martinez" userId="14d3900238d93848" providerId="Windows Live" clId="Web-{7FCED169-5EB0-41C1-AE04-083FB4E14FDE}" dt="2022-08-04T23:33:01.126" v="1187" actId="20577"/>
        <pc:sldMkLst>
          <pc:docMk/>
          <pc:sldMk cId="2270776902" sldId="412"/>
        </pc:sldMkLst>
        <pc:spChg chg="mod">
          <ac:chgData name="Carlos Leonel Ramirez Martinez" userId="14d3900238d93848" providerId="Windows Live" clId="Web-{7FCED169-5EB0-41C1-AE04-083FB4E14FDE}" dt="2022-08-04T23:33:01.126" v="1187" actId="20577"/>
          <ac:spMkLst>
            <pc:docMk/>
            <pc:sldMk cId="2270776902" sldId="412"/>
            <ac:spMk id="3" creationId="{E92B4E4E-0024-450F-A757-4BE5934F085F}"/>
          </ac:spMkLst>
        </pc:spChg>
      </pc:sldChg>
      <pc:sldChg chg="modSp">
        <pc:chgData name="Carlos Leonel Ramirez Martinez" userId="14d3900238d93848" providerId="Windows Live" clId="Web-{7FCED169-5EB0-41C1-AE04-083FB4E14FDE}" dt="2022-08-04T23:25:00.247" v="1126" actId="20577"/>
        <pc:sldMkLst>
          <pc:docMk/>
          <pc:sldMk cId="1645973716" sldId="414"/>
        </pc:sldMkLst>
        <pc:spChg chg="mod">
          <ac:chgData name="Carlos Leonel Ramirez Martinez" userId="14d3900238d93848" providerId="Windows Live" clId="Web-{7FCED169-5EB0-41C1-AE04-083FB4E14FDE}" dt="2022-08-04T23:25:00.247" v="1126" actId="20577"/>
          <ac:spMkLst>
            <pc:docMk/>
            <pc:sldMk cId="1645973716" sldId="414"/>
            <ac:spMk id="3" creationId="{E92B4E4E-0024-450F-A757-4BE5934F085F}"/>
          </ac:spMkLst>
        </pc:spChg>
      </pc:sldChg>
      <pc:sldChg chg="addSp modSp modNotes">
        <pc:chgData name="Carlos Leonel Ramirez Martinez" userId="14d3900238d93848" providerId="Windows Live" clId="Web-{7FCED169-5EB0-41C1-AE04-083FB4E14FDE}" dt="2022-08-04T23:44:12.581" v="1386" actId="20577"/>
        <pc:sldMkLst>
          <pc:docMk/>
          <pc:sldMk cId="3357161108" sldId="417"/>
        </pc:sldMkLst>
        <pc:spChg chg="mod">
          <ac:chgData name="Carlos Leonel Ramirez Martinez" userId="14d3900238d93848" providerId="Windows Live" clId="Web-{7FCED169-5EB0-41C1-AE04-083FB4E14FDE}" dt="2022-08-04T23:44:12.581" v="1386" actId="20577"/>
          <ac:spMkLst>
            <pc:docMk/>
            <pc:sldMk cId="3357161108" sldId="417"/>
            <ac:spMk id="3" creationId="{E92B4E4E-0024-450F-A757-4BE5934F085F}"/>
          </ac:spMkLst>
        </pc:spChg>
        <pc:spChg chg="add mod">
          <ac:chgData name="Carlos Leonel Ramirez Martinez" userId="14d3900238d93848" providerId="Windows Live" clId="Web-{7FCED169-5EB0-41C1-AE04-083FB4E14FDE}" dt="2022-08-04T23:43:40.438" v="1384" actId="20577"/>
          <ac:spMkLst>
            <pc:docMk/>
            <pc:sldMk cId="3357161108" sldId="417"/>
            <ac:spMk id="5" creationId="{0AB7EC04-389C-71B9-1048-E1BCA3801D35}"/>
          </ac:spMkLst>
        </pc:spChg>
        <pc:picChg chg="mod">
          <ac:chgData name="Carlos Leonel Ramirez Martinez" userId="14d3900238d93848" providerId="Windows Live" clId="Web-{7FCED169-5EB0-41C1-AE04-083FB4E14FDE}" dt="2022-08-04T23:40:41.519" v="1257" actId="1076"/>
          <ac:picMkLst>
            <pc:docMk/>
            <pc:sldMk cId="3357161108" sldId="417"/>
            <ac:picMk id="6" creationId="{4769307B-8E8A-48B0-9FA0-5EEB5558D46E}"/>
          </ac:picMkLst>
        </pc:picChg>
      </pc:sldChg>
      <pc:sldChg chg="modSp">
        <pc:chgData name="Carlos Leonel Ramirez Martinez" userId="14d3900238d93848" providerId="Windows Live" clId="Web-{7FCED169-5EB0-41C1-AE04-083FB4E14FDE}" dt="2022-08-04T23:31:27.447" v="1136"/>
        <pc:sldMkLst>
          <pc:docMk/>
          <pc:sldMk cId="396221042" sldId="418"/>
        </pc:sldMkLst>
        <pc:spChg chg="mod">
          <ac:chgData name="Carlos Leonel Ramirez Martinez" userId="14d3900238d93848" providerId="Windows Live" clId="Web-{7FCED169-5EB0-41C1-AE04-083FB4E14FDE}" dt="2022-08-04T23:31:27.447" v="1136"/>
          <ac:spMkLst>
            <pc:docMk/>
            <pc:sldMk cId="396221042" sldId="418"/>
            <ac:spMk id="8" creationId="{C4EA6085-EAA0-4D79-9B50-37B152E7C0AD}"/>
          </ac:spMkLst>
        </pc:spChg>
      </pc:sldChg>
      <pc:sldChg chg="modSp add ord">
        <pc:chgData name="Carlos Leonel Ramirez Martinez" userId="14d3900238d93848" providerId="Windows Live" clId="Web-{7FCED169-5EB0-41C1-AE04-083FB4E14FDE}" dt="2022-08-04T22:00:52.884" v="55" actId="20577"/>
        <pc:sldMkLst>
          <pc:docMk/>
          <pc:sldMk cId="871582783" sldId="426"/>
        </pc:sldMkLst>
        <pc:spChg chg="mod">
          <ac:chgData name="Carlos Leonel Ramirez Martinez" userId="14d3900238d93848" providerId="Windows Live" clId="Web-{7FCED169-5EB0-41C1-AE04-083FB4E14FDE}" dt="2022-08-04T22:00:25.757" v="31" actId="20577"/>
          <ac:spMkLst>
            <pc:docMk/>
            <pc:sldMk cId="871582783" sldId="426"/>
            <ac:spMk id="3" creationId="{49A024DE-CAE1-4875-8A9D-167F4C3A87C2}"/>
          </ac:spMkLst>
        </pc:spChg>
        <pc:spChg chg="mod">
          <ac:chgData name="Carlos Leonel Ramirez Martinez" userId="14d3900238d93848" providerId="Windows Live" clId="Web-{7FCED169-5EB0-41C1-AE04-083FB4E14FDE}" dt="2022-08-04T22:00:52.884" v="55" actId="20577"/>
          <ac:spMkLst>
            <pc:docMk/>
            <pc:sldMk cId="871582783" sldId="426"/>
            <ac:spMk id="4" creationId="{840A66E6-F278-4E98-9A53-84390B7B58D3}"/>
          </ac:spMkLst>
        </pc:spChg>
      </pc:sldChg>
      <pc:sldChg chg="modSp add replId">
        <pc:chgData name="Carlos Leonel Ramirez Martinez" userId="14d3900238d93848" providerId="Windows Live" clId="Web-{7FCED169-5EB0-41C1-AE04-083FB4E14FDE}" dt="2022-08-04T22:12:18.122" v="349" actId="1076"/>
        <pc:sldMkLst>
          <pc:docMk/>
          <pc:sldMk cId="1641930655" sldId="427"/>
        </pc:sldMkLst>
        <pc:spChg chg="mod">
          <ac:chgData name="Carlos Leonel Ramirez Martinez" userId="14d3900238d93848" providerId="Windows Live" clId="Web-{7FCED169-5EB0-41C1-AE04-083FB4E14FDE}" dt="2022-08-04T22:11:35.978" v="345" actId="20577"/>
          <ac:spMkLst>
            <pc:docMk/>
            <pc:sldMk cId="1641930655" sldId="427"/>
            <ac:spMk id="10" creationId="{312E2015-3EC2-4815-B5C7-FC28ECC691EF}"/>
          </ac:spMkLst>
        </pc:spChg>
        <pc:picChg chg="mod">
          <ac:chgData name="Carlos Leonel Ramirez Martinez" userId="14d3900238d93848" providerId="Windows Live" clId="Web-{7FCED169-5EB0-41C1-AE04-083FB4E14FDE}" dt="2022-08-04T22:12:18.122" v="349" actId="1076"/>
          <ac:picMkLst>
            <pc:docMk/>
            <pc:sldMk cId="1641930655" sldId="427"/>
            <ac:picMk id="7" creationId="{3C73A2CA-3CFB-422A-9EED-F6C6D94C0D32}"/>
          </ac:picMkLst>
        </pc:picChg>
      </pc:sldChg>
      <pc:sldChg chg="addSp delSp modSp add replId modNotes">
        <pc:chgData name="Carlos Leonel Ramirez Martinez" userId="14d3900238d93848" providerId="Windows Live" clId="Web-{7FCED169-5EB0-41C1-AE04-083FB4E14FDE}" dt="2022-08-04T22:30:38.062" v="604" actId="20577"/>
        <pc:sldMkLst>
          <pc:docMk/>
          <pc:sldMk cId="2025650500" sldId="428"/>
        </pc:sldMkLst>
        <pc:spChg chg="add mod">
          <ac:chgData name="Carlos Leonel Ramirez Martinez" userId="14d3900238d93848" providerId="Windows Live" clId="Web-{7FCED169-5EB0-41C1-AE04-083FB4E14FDE}" dt="2022-08-04T22:24:17.534" v="468"/>
          <ac:spMkLst>
            <pc:docMk/>
            <pc:sldMk cId="2025650500" sldId="428"/>
            <ac:spMk id="5" creationId="{9B0A3EE3-A8BF-5B86-5FA4-593864C3D4EB}"/>
          </ac:spMkLst>
        </pc:spChg>
        <pc:spChg chg="mod">
          <ac:chgData name="Carlos Leonel Ramirez Martinez" userId="14d3900238d93848" providerId="Windows Live" clId="Web-{7FCED169-5EB0-41C1-AE04-083FB4E14FDE}" dt="2022-08-04T22:30:38.062" v="604" actId="20577"/>
          <ac:spMkLst>
            <pc:docMk/>
            <pc:sldMk cId="2025650500" sldId="428"/>
            <ac:spMk id="10" creationId="{312E2015-3EC2-4815-B5C7-FC28ECC691EF}"/>
          </ac:spMkLst>
        </pc:spChg>
        <pc:picChg chg="del">
          <ac:chgData name="Carlos Leonel Ramirez Martinez" userId="14d3900238d93848" providerId="Windows Live" clId="Web-{7FCED169-5EB0-41C1-AE04-083FB4E14FDE}" dt="2022-08-04T22:24:17.534" v="468"/>
          <ac:picMkLst>
            <pc:docMk/>
            <pc:sldMk cId="2025650500" sldId="428"/>
            <ac:picMk id="7" creationId="{3C73A2CA-3CFB-422A-9EED-F6C6D94C0D32}"/>
          </ac:picMkLst>
        </pc:picChg>
      </pc:sldChg>
      <pc:sldChg chg="addSp delSp modSp add mod replId modClrScheme chgLayout modNotes">
        <pc:chgData name="Carlos Leonel Ramirez Martinez" userId="14d3900238d93848" providerId="Windows Live" clId="Web-{7FCED169-5EB0-41C1-AE04-083FB4E14FDE}" dt="2022-08-04T22:42:32.864" v="701"/>
        <pc:sldMkLst>
          <pc:docMk/>
          <pc:sldMk cId="697936145" sldId="429"/>
        </pc:sldMkLst>
        <pc:spChg chg="mod ord">
          <ac:chgData name="Carlos Leonel Ramirez Martinez" userId="14d3900238d93848" providerId="Windows Live" clId="Web-{7FCED169-5EB0-41C1-AE04-083FB4E14FDE}" dt="2022-08-04T22:33:47.654" v="623"/>
          <ac:spMkLst>
            <pc:docMk/>
            <pc:sldMk cId="697936145" sldId="429"/>
            <ac:spMk id="2" creationId="{00000000-0000-0000-0000-000000000000}"/>
          </ac:spMkLst>
        </pc:spChg>
        <pc:spChg chg="mod ord">
          <ac:chgData name="Carlos Leonel Ramirez Martinez" userId="14d3900238d93848" providerId="Windows Live" clId="Web-{7FCED169-5EB0-41C1-AE04-083FB4E14FDE}" dt="2022-08-04T22:33:47.654" v="623"/>
          <ac:spMkLst>
            <pc:docMk/>
            <pc:sldMk cId="697936145" sldId="429"/>
            <ac:spMk id="3" creationId="{A7A4564B-672B-42C2-B13A-899275684B20}"/>
          </ac:spMkLst>
        </pc:spChg>
        <pc:spChg chg="add mod ord">
          <ac:chgData name="Carlos Leonel Ramirez Martinez" userId="14d3900238d93848" providerId="Windows Live" clId="Web-{7FCED169-5EB0-41C1-AE04-083FB4E14FDE}" dt="2022-08-04T22:33:47.654" v="623"/>
          <ac:spMkLst>
            <pc:docMk/>
            <pc:sldMk cId="697936145" sldId="429"/>
            <ac:spMk id="5" creationId="{CF717826-6FDF-6226-5D6A-38D0039FDD08}"/>
          </ac:spMkLst>
        </pc:spChg>
        <pc:spChg chg="mod ord">
          <ac:chgData name="Carlos Leonel Ramirez Martinez" userId="14d3900238d93848" providerId="Windows Live" clId="Web-{7FCED169-5EB0-41C1-AE04-083FB4E14FDE}" dt="2022-08-04T22:42:01.534" v="698" actId="14100"/>
          <ac:spMkLst>
            <pc:docMk/>
            <pc:sldMk cId="697936145" sldId="429"/>
            <ac:spMk id="10" creationId="{312E2015-3EC2-4815-B5C7-FC28ECC691EF}"/>
          </ac:spMkLst>
        </pc:spChg>
        <pc:picChg chg="del">
          <ac:chgData name="Carlos Leonel Ramirez Martinez" userId="14d3900238d93848" providerId="Windows Live" clId="Web-{7FCED169-5EB0-41C1-AE04-083FB4E14FDE}" dt="2022-08-04T22:33:41.747" v="622"/>
          <ac:picMkLst>
            <pc:docMk/>
            <pc:sldMk cId="697936145" sldId="429"/>
            <ac:picMk id="11" creationId="{2F5C36B7-A4FE-4649-AD91-17A05DC8DFCE}"/>
          </ac:picMkLst>
        </pc:picChg>
      </pc:sldChg>
      <pc:sldChg chg="addSp delSp modSp add replId">
        <pc:chgData name="Carlos Leonel Ramirez Martinez" userId="14d3900238d93848" providerId="Windows Live" clId="Web-{7FCED169-5EB0-41C1-AE04-083FB4E14FDE}" dt="2022-08-04T22:46:36.257" v="726" actId="1076"/>
        <pc:sldMkLst>
          <pc:docMk/>
          <pc:sldMk cId="1481319433" sldId="430"/>
        </pc:sldMkLst>
        <pc:spChg chg="mod">
          <ac:chgData name="Carlos Leonel Ramirez Martinez" userId="14d3900238d93848" providerId="Windows Live" clId="Web-{7FCED169-5EB0-41C1-AE04-083FB4E14FDE}" dt="2022-08-04T22:46:24.068" v="722" actId="20577"/>
          <ac:spMkLst>
            <pc:docMk/>
            <pc:sldMk cId="1481319433" sldId="430"/>
            <ac:spMk id="3" creationId="{8CAD2416-4FD1-4407-A0F3-39F4865C272E}"/>
          </ac:spMkLst>
        </pc:spChg>
        <pc:picChg chg="del">
          <ac:chgData name="Carlos Leonel Ramirez Martinez" userId="14d3900238d93848" providerId="Windows Live" clId="Web-{7FCED169-5EB0-41C1-AE04-083FB4E14FDE}" dt="2022-08-04T22:46:09.083" v="715"/>
          <ac:picMkLst>
            <pc:docMk/>
            <pc:sldMk cId="1481319433" sldId="430"/>
            <ac:picMk id="5" creationId="{C6E47EFC-6A56-E389-35F0-0DB73FAF8610}"/>
          </ac:picMkLst>
        </pc:picChg>
        <pc:picChg chg="add mod">
          <ac:chgData name="Carlos Leonel Ramirez Martinez" userId="14d3900238d93848" providerId="Windows Live" clId="Web-{7FCED169-5EB0-41C1-AE04-083FB4E14FDE}" dt="2022-08-04T22:46:36.257" v="726" actId="1076"/>
          <ac:picMkLst>
            <pc:docMk/>
            <pc:sldMk cId="1481319433" sldId="430"/>
            <ac:picMk id="6" creationId="{81D9A110-9122-1A4A-6CFB-7AE4886A7794}"/>
          </ac:picMkLst>
        </pc:picChg>
      </pc:sldChg>
      <pc:sldChg chg="modSp add ord replId">
        <pc:chgData name="Carlos Leonel Ramirez Martinez" userId="14d3900238d93848" providerId="Windows Live" clId="Web-{7FCED169-5EB0-41C1-AE04-083FB4E14FDE}" dt="2022-08-04T22:48:23.890" v="820" actId="20577"/>
        <pc:sldMkLst>
          <pc:docMk/>
          <pc:sldMk cId="3777167842" sldId="431"/>
        </pc:sldMkLst>
        <pc:spChg chg="mod">
          <ac:chgData name="Carlos Leonel Ramirez Martinez" userId="14d3900238d93848" providerId="Windows Live" clId="Web-{7FCED169-5EB0-41C1-AE04-083FB4E14FDE}" dt="2022-08-04T22:47:45.512" v="760" actId="20577"/>
          <ac:spMkLst>
            <pc:docMk/>
            <pc:sldMk cId="3777167842" sldId="431"/>
            <ac:spMk id="3" creationId="{49A024DE-CAE1-4875-8A9D-167F4C3A87C2}"/>
          </ac:spMkLst>
        </pc:spChg>
        <pc:spChg chg="mod">
          <ac:chgData name="Carlos Leonel Ramirez Martinez" userId="14d3900238d93848" providerId="Windows Live" clId="Web-{7FCED169-5EB0-41C1-AE04-083FB4E14FDE}" dt="2022-08-04T22:48:23.890" v="820" actId="20577"/>
          <ac:spMkLst>
            <pc:docMk/>
            <pc:sldMk cId="3777167842" sldId="431"/>
            <ac:spMk id="4" creationId="{840A66E6-F278-4E98-9A53-84390B7B58D3}"/>
          </ac:spMkLst>
        </pc:spChg>
      </pc:sldChg>
      <pc:sldChg chg="addSp delSp modSp add replId modNotes">
        <pc:chgData name="Carlos Leonel Ramirez Martinez" userId="14d3900238d93848" providerId="Windows Live" clId="Web-{7FCED169-5EB0-41C1-AE04-083FB4E14FDE}" dt="2022-08-04T22:56:18.471" v="862" actId="1076"/>
        <pc:sldMkLst>
          <pc:docMk/>
          <pc:sldMk cId="1366028162" sldId="432"/>
        </pc:sldMkLst>
        <pc:spChg chg="add del mod">
          <ac:chgData name="Carlos Leonel Ramirez Martinez" userId="14d3900238d93848" providerId="Windows Live" clId="Web-{7FCED169-5EB0-41C1-AE04-083FB4E14FDE}" dt="2022-08-04T22:56:08.970" v="857"/>
          <ac:spMkLst>
            <pc:docMk/>
            <pc:sldMk cId="1366028162" sldId="432"/>
            <ac:spMk id="4" creationId="{571937F8-700A-B719-1EA0-997642E76FF9}"/>
          </ac:spMkLst>
        </pc:spChg>
        <pc:spChg chg="mod">
          <ac:chgData name="Carlos Leonel Ramirez Martinez" userId="14d3900238d93848" providerId="Windows Live" clId="Web-{7FCED169-5EB0-41C1-AE04-083FB4E14FDE}" dt="2022-08-04T22:55:21.920" v="853" actId="20577"/>
          <ac:spMkLst>
            <pc:docMk/>
            <pc:sldMk cId="1366028162" sldId="432"/>
            <ac:spMk id="6" creationId="{63574C93-D863-4609-B85D-350A21FC7B40}"/>
          </ac:spMkLst>
        </pc:spChg>
        <pc:picChg chg="add mod ord">
          <ac:chgData name="Carlos Leonel Ramirez Martinez" userId="14d3900238d93848" providerId="Windows Live" clId="Web-{7FCED169-5EB0-41C1-AE04-083FB4E14FDE}" dt="2022-08-04T22:56:18.471" v="862" actId="1076"/>
          <ac:picMkLst>
            <pc:docMk/>
            <pc:sldMk cId="1366028162" sldId="432"/>
            <ac:picMk id="7" creationId="{5F42DC4A-0B7A-6A49-28AA-2862D2B439BC}"/>
          </ac:picMkLst>
        </pc:picChg>
        <pc:picChg chg="del">
          <ac:chgData name="Carlos Leonel Ramirez Martinez" userId="14d3900238d93848" providerId="Windows Live" clId="Web-{7FCED169-5EB0-41C1-AE04-083FB4E14FDE}" dt="2022-08-04T22:56:07.908" v="856"/>
          <ac:picMkLst>
            <pc:docMk/>
            <pc:sldMk cId="1366028162" sldId="432"/>
            <ac:picMk id="11" creationId="{64978041-58CE-4B4A-AFCA-5AD303B5327B}"/>
          </ac:picMkLst>
        </pc:picChg>
      </pc:sldChg>
      <pc:sldChg chg="modSp add ord replId">
        <pc:chgData name="Carlos Leonel Ramirez Martinez" userId="14d3900238d93848" providerId="Windows Live" clId="Web-{7FCED169-5EB0-41C1-AE04-083FB4E14FDE}" dt="2022-08-04T23:00:47.647" v="962" actId="20577"/>
        <pc:sldMkLst>
          <pc:docMk/>
          <pc:sldMk cId="1793323893" sldId="433"/>
        </pc:sldMkLst>
        <pc:spChg chg="mod">
          <ac:chgData name="Carlos Leonel Ramirez Martinez" userId="14d3900238d93848" providerId="Windows Live" clId="Web-{7FCED169-5EB0-41C1-AE04-083FB4E14FDE}" dt="2022-08-04T23:00:33.927" v="933" actId="20577"/>
          <ac:spMkLst>
            <pc:docMk/>
            <pc:sldMk cId="1793323893" sldId="433"/>
            <ac:spMk id="3" creationId="{49A024DE-CAE1-4875-8A9D-167F4C3A87C2}"/>
          </ac:spMkLst>
        </pc:spChg>
        <pc:spChg chg="mod">
          <ac:chgData name="Carlos Leonel Ramirez Martinez" userId="14d3900238d93848" providerId="Windows Live" clId="Web-{7FCED169-5EB0-41C1-AE04-083FB4E14FDE}" dt="2022-08-04T23:00:47.647" v="962" actId="20577"/>
          <ac:spMkLst>
            <pc:docMk/>
            <pc:sldMk cId="1793323893" sldId="433"/>
            <ac:spMk id="4" creationId="{840A66E6-F278-4E98-9A53-84390B7B58D3}"/>
          </ac:spMkLst>
        </pc:spChg>
      </pc:sldChg>
      <pc:sldChg chg="addSp delSp modSp add replId">
        <pc:chgData name="Carlos Leonel Ramirez Martinez" userId="14d3900238d93848" providerId="Windows Live" clId="Web-{7FCED169-5EB0-41C1-AE04-083FB4E14FDE}" dt="2022-08-04T23:06:37.985" v="980" actId="1076"/>
        <pc:sldMkLst>
          <pc:docMk/>
          <pc:sldMk cId="93129426" sldId="434"/>
        </pc:sldMkLst>
        <pc:spChg chg="mod">
          <ac:chgData name="Carlos Leonel Ramirez Martinez" userId="14d3900238d93848" providerId="Windows Live" clId="Web-{7FCED169-5EB0-41C1-AE04-083FB4E14FDE}" dt="2022-08-04T23:06:19.171" v="975" actId="20577"/>
          <ac:spMkLst>
            <pc:docMk/>
            <pc:sldMk cId="93129426" sldId="434"/>
            <ac:spMk id="2" creationId="{BA7FC532-BD39-42EC-828A-907E539565F2}"/>
          </ac:spMkLst>
        </pc:spChg>
        <pc:picChg chg="add mod">
          <ac:chgData name="Carlos Leonel Ramirez Martinez" userId="14d3900238d93848" providerId="Windows Live" clId="Web-{7FCED169-5EB0-41C1-AE04-083FB4E14FDE}" dt="2022-08-04T23:06:37.985" v="980" actId="1076"/>
          <ac:picMkLst>
            <pc:docMk/>
            <pc:sldMk cId="93129426" sldId="434"/>
            <ac:picMk id="4" creationId="{650BCFBC-A312-3070-9CDB-CADDE787EC04}"/>
          </ac:picMkLst>
        </pc:picChg>
        <pc:picChg chg="del">
          <ac:chgData name="Carlos Leonel Ramirez Martinez" userId="14d3900238d93848" providerId="Windows Live" clId="Web-{7FCED169-5EB0-41C1-AE04-083FB4E14FDE}" dt="2022-08-04T23:06:19.515" v="976"/>
          <ac:picMkLst>
            <pc:docMk/>
            <pc:sldMk cId="93129426" sldId="434"/>
            <ac:picMk id="6" creationId="{61A6169D-EA96-4D26-AD3C-5CCAA1C7FC2F}"/>
          </ac:picMkLst>
        </pc:picChg>
      </pc:sldChg>
      <pc:sldChg chg="addSp delSp modSp add del replId delAnim modNotes">
        <pc:chgData name="Carlos Leonel Ramirez Martinez" userId="14d3900238d93848" providerId="Windows Live" clId="Web-{7FCED169-5EB0-41C1-AE04-083FB4E14FDE}" dt="2022-08-04T23:13:46.348" v="1090"/>
        <pc:sldMkLst>
          <pc:docMk/>
          <pc:sldMk cId="1845763124" sldId="435"/>
        </pc:sldMkLst>
        <pc:spChg chg="del">
          <ac:chgData name="Carlos Leonel Ramirez Martinez" userId="14d3900238d93848" providerId="Windows Live" clId="Web-{7FCED169-5EB0-41C1-AE04-083FB4E14FDE}" dt="2022-08-04T23:11:03.195" v="989"/>
          <ac:spMkLst>
            <pc:docMk/>
            <pc:sldMk cId="1845763124" sldId="435"/>
            <ac:spMk id="3" creationId="{F0436800-859A-4EAF-BEB6-6F59B864AB1B}"/>
          </ac:spMkLst>
        </pc:spChg>
        <pc:spChg chg="del">
          <ac:chgData name="Carlos Leonel Ramirez Martinez" userId="14d3900238d93848" providerId="Windows Live" clId="Web-{7FCED169-5EB0-41C1-AE04-083FB4E14FDE}" dt="2022-08-04T23:11:16.368" v="992"/>
          <ac:spMkLst>
            <pc:docMk/>
            <pc:sldMk cId="1845763124" sldId="435"/>
            <ac:spMk id="7" creationId="{0DEB6EC8-4E81-4270-898F-CE889E646F1B}"/>
          </ac:spMkLst>
        </pc:spChg>
        <pc:spChg chg="del">
          <ac:chgData name="Carlos Leonel Ramirez Martinez" userId="14d3900238d93848" providerId="Windows Live" clId="Web-{7FCED169-5EB0-41C1-AE04-083FB4E14FDE}" dt="2022-08-04T23:11:17.556" v="993"/>
          <ac:spMkLst>
            <pc:docMk/>
            <pc:sldMk cId="1845763124" sldId="435"/>
            <ac:spMk id="8" creationId="{F09F74BE-4C52-4BAC-BB8B-7C147ECA47DF}"/>
          </ac:spMkLst>
        </pc:spChg>
        <pc:spChg chg="add del mod">
          <ac:chgData name="Carlos Leonel Ramirez Martinez" userId="14d3900238d93848" providerId="Windows Live" clId="Web-{7FCED169-5EB0-41C1-AE04-083FB4E14FDE}" dt="2022-08-04T23:11:15.196" v="991"/>
          <ac:spMkLst>
            <pc:docMk/>
            <pc:sldMk cId="1845763124" sldId="435"/>
            <ac:spMk id="9" creationId="{5546D008-ED37-48B6-A45E-36D8A92C7252}"/>
          </ac:spMkLst>
        </pc:spChg>
        <pc:spChg chg="del">
          <ac:chgData name="Carlos Leonel Ramirez Martinez" userId="14d3900238d93848" providerId="Windows Live" clId="Web-{7FCED169-5EB0-41C1-AE04-083FB4E14FDE}" dt="2022-08-04T23:11:18.618" v="994"/>
          <ac:spMkLst>
            <pc:docMk/>
            <pc:sldMk cId="1845763124" sldId="435"/>
            <ac:spMk id="16" creationId="{CB66403F-FC02-43CC-B9B8-DCA0A2CE0DA8}"/>
          </ac:spMkLst>
        </pc:spChg>
        <pc:spChg chg="del mod">
          <ac:chgData name="Carlos Leonel Ramirez Martinez" userId="14d3900238d93848" providerId="Windows Live" clId="Web-{7FCED169-5EB0-41C1-AE04-083FB4E14FDE}" dt="2022-08-04T23:11:19.697" v="995"/>
          <ac:spMkLst>
            <pc:docMk/>
            <pc:sldMk cId="1845763124" sldId="435"/>
            <ac:spMk id="17" creationId="{9CBDAD79-9EB2-4B73-ADA5-FBE64220D66D}"/>
          </ac:spMkLst>
        </pc:spChg>
        <pc:spChg chg="add del mod">
          <ac:chgData name="Carlos Leonel Ramirez Martinez" userId="14d3900238d93848" providerId="Windows Live" clId="Web-{7FCED169-5EB0-41C1-AE04-083FB4E14FDE}" dt="2022-08-04T23:11:45.558" v="1002"/>
          <ac:spMkLst>
            <pc:docMk/>
            <pc:sldMk cId="1845763124" sldId="435"/>
            <ac:spMk id="19" creationId="{9A4CE5DB-AF5E-26DD-1461-0444AC9D0BB2}"/>
          </ac:spMkLst>
        </pc:spChg>
        <pc:spChg chg="add mod">
          <ac:chgData name="Carlos Leonel Ramirez Martinez" userId="14d3900238d93848" providerId="Windows Live" clId="Web-{7FCED169-5EB0-41C1-AE04-083FB4E14FDE}" dt="2022-08-04T23:13:01.673" v="1082" actId="20577"/>
          <ac:spMkLst>
            <pc:docMk/>
            <pc:sldMk cId="1845763124" sldId="435"/>
            <ac:spMk id="21" creationId="{B7E57E59-C08E-389B-1E84-50ADA845F263}"/>
          </ac:spMkLst>
        </pc:spChg>
        <pc:grpChg chg="del">
          <ac:chgData name="Carlos Leonel Ramirez Martinez" userId="14d3900238d93848" providerId="Windows Live" clId="Web-{7FCED169-5EB0-41C1-AE04-083FB4E14FDE}" dt="2022-08-04T23:11:23.556" v="996"/>
          <ac:grpSpMkLst>
            <pc:docMk/>
            <pc:sldMk cId="1845763124" sldId="435"/>
            <ac:grpSpMk id="15" creationId="{7C905CDE-C271-4424-950E-ABDDEFCD8718}"/>
          </ac:grpSpMkLst>
        </pc:grpChg>
        <pc:picChg chg="del">
          <ac:chgData name="Carlos Leonel Ramirez Martinez" userId="14d3900238d93848" providerId="Windows Live" clId="Web-{7FCED169-5EB0-41C1-AE04-083FB4E14FDE}" dt="2022-08-04T23:10:59.383" v="988"/>
          <ac:picMkLst>
            <pc:docMk/>
            <pc:sldMk cId="1845763124" sldId="435"/>
            <ac:picMk id="6" creationId="{8864503F-C346-4D10-97B2-8ABE0720F4B0}"/>
          </ac:picMkLst>
        </pc:picChg>
        <pc:picChg chg="add del mod">
          <ac:chgData name="Carlos Leonel Ramirez Martinez" userId="14d3900238d93848" providerId="Windows Live" clId="Web-{7FCED169-5EB0-41C1-AE04-083FB4E14FDE}" dt="2022-08-04T23:11:28.947" v="998"/>
          <ac:picMkLst>
            <pc:docMk/>
            <pc:sldMk cId="1845763124" sldId="435"/>
            <ac:picMk id="18" creationId="{16340620-0975-690B-7C34-65C6622CDADD}"/>
          </ac:picMkLst>
        </pc:picChg>
        <pc:picChg chg="add mod">
          <ac:chgData name="Carlos Leonel Ramirez Martinez" userId="14d3900238d93848" providerId="Windows Live" clId="Web-{7FCED169-5EB0-41C1-AE04-083FB4E14FDE}" dt="2022-08-04T23:13:16.596" v="1086" actId="1076"/>
          <ac:picMkLst>
            <pc:docMk/>
            <pc:sldMk cId="1845763124" sldId="435"/>
            <ac:picMk id="22" creationId="{D88D962D-FA21-326E-79BD-FF13860CBCC1}"/>
          </ac:picMkLst>
        </pc:picChg>
      </pc:sldChg>
      <pc:sldChg chg="addSp delSp modSp add replId modNotes">
        <pc:chgData name="Carlos Leonel Ramirez Martinez" userId="14d3900238d93848" providerId="Windows Live" clId="Web-{7FCED169-5EB0-41C1-AE04-083FB4E14FDE}" dt="2022-08-04T23:22:48.768" v="1120"/>
        <pc:sldMkLst>
          <pc:docMk/>
          <pc:sldMk cId="3000516038" sldId="435"/>
        </pc:sldMkLst>
        <pc:spChg chg="mod">
          <ac:chgData name="Carlos Leonel Ramirez Martinez" userId="14d3900238d93848" providerId="Windows Live" clId="Web-{7FCED169-5EB0-41C1-AE04-083FB4E14FDE}" dt="2022-08-04T23:21:36.529" v="1106" actId="20577"/>
          <ac:spMkLst>
            <pc:docMk/>
            <pc:sldMk cId="3000516038" sldId="435"/>
            <ac:spMk id="3" creationId="{E92B4E4E-0024-450F-A757-4BE5934F085F}"/>
          </ac:spMkLst>
        </pc:spChg>
        <pc:picChg chg="add mod">
          <ac:chgData name="Carlos Leonel Ramirez Martinez" userId="14d3900238d93848" providerId="Windows Live" clId="Web-{7FCED169-5EB0-41C1-AE04-083FB4E14FDE}" dt="2022-08-04T23:22:01.187" v="1111" actId="1076"/>
          <ac:picMkLst>
            <pc:docMk/>
            <pc:sldMk cId="3000516038" sldId="435"/>
            <ac:picMk id="5" creationId="{0BC1F47B-59AC-FA78-1C38-9C7D069B7814}"/>
          </ac:picMkLst>
        </pc:picChg>
        <pc:picChg chg="del">
          <ac:chgData name="Carlos Leonel Ramirez Martinez" userId="14d3900238d93848" providerId="Windows Live" clId="Web-{7FCED169-5EB0-41C1-AE04-083FB4E14FDE}" dt="2022-08-04T23:21:38.529" v="1107"/>
          <ac:picMkLst>
            <pc:docMk/>
            <pc:sldMk cId="3000516038" sldId="435"/>
            <ac:picMk id="6" creationId="{5C8AA6CD-05AB-4EA4-84FF-D5B5E391B81B}"/>
          </ac:picMkLst>
        </pc:picChg>
      </pc:sldChg>
      <pc:sldChg chg="new del">
        <pc:chgData name="Carlos Leonel Ramirez Martinez" userId="14d3900238d93848" providerId="Windows Live" clId="Web-{7FCED169-5EB0-41C1-AE04-083FB4E14FDE}" dt="2022-08-04T23:23:52.992" v="1121"/>
        <pc:sldMkLst>
          <pc:docMk/>
          <pc:sldMk cId="2155980397" sldId="436"/>
        </pc:sldMkLst>
      </pc:sldChg>
      <pc:sldChg chg="addSp delSp modSp add replId">
        <pc:chgData name="Carlos Leonel Ramirez Martinez" userId="14d3900238d93848" providerId="Windows Live" clId="Web-{7FCED169-5EB0-41C1-AE04-083FB4E14FDE}" dt="2022-08-04T23:22:36.580" v="1119" actId="1076"/>
        <pc:sldMkLst>
          <pc:docMk/>
          <pc:sldMk cId="1014675137" sldId="437"/>
        </pc:sldMkLst>
        <pc:spChg chg="del mod">
          <ac:chgData name="Carlos Leonel Ramirez Martinez" userId="14d3900238d93848" providerId="Windows Live" clId="Web-{7FCED169-5EB0-41C1-AE04-083FB4E14FDE}" dt="2022-08-04T23:22:28.861" v="1115"/>
          <ac:spMkLst>
            <pc:docMk/>
            <pc:sldMk cId="1014675137" sldId="437"/>
            <ac:spMk id="3" creationId="{E92B4E4E-0024-450F-A757-4BE5934F085F}"/>
          </ac:spMkLst>
        </pc:spChg>
        <pc:picChg chg="del">
          <ac:chgData name="Carlos Leonel Ramirez Martinez" userId="14d3900238d93848" providerId="Windows Live" clId="Web-{7FCED169-5EB0-41C1-AE04-083FB4E14FDE}" dt="2022-08-04T23:22:22.079" v="1113"/>
          <ac:picMkLst>
            <pc:docMk/>
            <pc:sldMk cId="1014675137" sldId="437"/>
            <ac:picMk id="5" creationId="{0BC1F47B-59AC-FA78-1C38-9C7D069B7814}"/>
          </ac:picMkLst>
        </pc:picChg>
        <pc:picChg chg="add mod ord">
          <ac:chgData name="Carlos Leonel Ramirez Martinez" userId="14d3900238d93848" providerId="Windows Live" clId="Web-{7FCED169-5EB0-41C1-AE04-083FB4E14FDE}" dt="2022-08-04T23:22:36.580" v="1119" actId="1076"/>
          <ac:picMkLst>
            <pc:docMk/>
            <pc:sldMk cId="1014675137" sldId="437"/>
            <ac:picMk id="6" creationId="{6ADF06DF-1BAA-8A33-3FC0-3252A7601CB2}"/>
          </ac:picMkLst>
        </pc:picChg>
      </pc:sldChg>
      <pc:sldChg chg="addSp delSp modSp add replId modNotes">
        <pc:chgData name="Carlos Leonel Ramirez Martinez" userId="14d3900238d93848" providerId="Windows Live" clId="Web-{7FCED169-5EB0-41C1-AE04-083FB4E14FDE}" dt="2022-08-04T23:38:45.807" v="1239" actId="1076"/>
        <pc:sldMkLst>
          <pc:docMk/>
          <pc:sldMk cId="1288217767" sldId="438"/>
        </pc:sldMkLst>
        <pc:spChg chg="mod">
          <ac:chgData name="Carlos Leonel Ramirez Martinez" userId="14d3900238d93848" providerId="Windows Live" clId="Web-{7FCED169-5EB0-41C1-AE04-083FB4E14FDE}" dt="2022-08-04T23:38:30.056" v="1235" actId="14100"/>
          <ac:spMkLst>
            <pc:docMk/>
            <pc:sldMk cId="1288217767" sldId="438"/>
            <ac:spMk id="3" creationId="{E92B4E4E-0024-450F-A757-4BE5934F085F}"/>
          </ac:spMkLst>
        </pc:spChg>
        <pc:spChg chg="del">
          <ac:chgData name="Carlos Leonel Ramirez Martinez" userId="14d3900238d93848" providerId="Windows Live" clId="Web-{7FCED169-5EB0-41C1-AE04-083FB4E14FDE}" dt="2022-08-04T23:34:33.335" v="1193"/>
          <ac:spMkLst>
            <pc:docMk/>
            <pc:sldMk cId="1288217767" sldId="438"/>
            <ac:spMk id="8" creationId="{C4EA6085-EAA0-4D79-9B50-37B152E7C0AD}"/>
          </ac:spMkLst>
        </pc:spChg>
        <pc:picChg chg="add mod">
          <ac:chgData name="Carlos Leonel Ramirez Martinez" userId="14d3900238d93848" providerId="Windows Live" clId="Web-{7FCED169-5EB0-41C1-AE04-083FB4E14FDE}" dt="2022-08-04T23:38:45.807" v="1239" actId="1076"/>
          <ac:picMkLst>
            <pc:docMk/>
            <pc:sldMk cId="1288217767" sldId="438"/>
            <ac:picMk id="5" creationId="{61BF74BB-772B-D3A9-CEDD-BC0097C51F48}"/>
          </ac:picMkLst>
        </pc:picChg>
        <pc:picChg chg="del">
          <ac:chgData name="Carlos Leonel Ramirez Martinez" userId="14d3900238d93848" providerId="Windows Live" clId="Web-{7FCED169-5EB0-41C1-AE04-083FB4E14FDE}" dt="2022-08-04T23:34:30.882" v="1192"/>
          <ac:picMkLst>
            <pc:docMk/>
            <pc:sldMk cId="1288217767" sldId="438"/>
            <ac:picMk id="7" creationId="{E8770CDE-4AB7-4CC3-9B01-C8E1FD695776}"/>
          </ac:picMkLst>
        </pc:picChg>
      </pc:sldChg>
      <pc:sldChg chg="new del">
        <pc:chgData name="Carlos Leonel Ramirez Martinez" userId="14d3900238d93848" providerId="Windows Live" clId="Web-{7FCED169-5EB0-41C1-AE04-083FB4E14FDE}" dt="2022-08-04T23:34:01.349" v="1189"/>
        <pc:sldMkLst>
          <pc:docMk/>
          <pc:sldMk cId="2331804610" sldId="438"/>
        </pc:sldMkLst>
      </pc:sldChg>
      <pc:sldChg chg="new del">
        <pc:chgData name="Carlos Leonel Ramirez Martinez" userId="14d3900238d93848" providerId="Windows Live" clId="Web-{7FCED169-5EB0-41C1-AE04-083FB4E14FDE}" dt="2022-08-04T23:38:52.714" v="1240"/>
        <pc:sldMkLst>
          <pc:docMk/>
          <pc:sldMk cId="3162742989" sldId="439"/>
        </pc:sldMkLst>
      </pc:sldChg>
      <pc:sldChg chg="delSp modSp add replId modNotes">
        <pc:chgData name="Carlos Leonel Ramirez Martinez" userId="14d3900238d93848" providerId="Windows Live" clId="Web-{7FCED169-5EB0-41C1-AE04-083FB4E14FDE}" dt="2022-08-04T23:45:02.678" v="1392" actId="14100"/>
        <pc:sldMkLst>
          <pc:docMk/>
          <pc:sldMk cId="3195447580" sldId="439"/>
        </pc:sldMkLst>
        <pc:spChg chg="mod">
          <ac:chgData name="Carlos Leonel Ramirez Martinez" userId="14d3900238d93848" providerId="Windows Live" clId="Web-{7FCED169-5EB0-41C1-AE04-083FB4E14FDE}" dt="2022-08-04T23:45:02.678" v="1392" actId="14100"/>
          <ac:spMkLst>
            <pc:docMk/>
            <pc:sldMk cId="3195447580" sldId="439"/>
            <ac:spMk id="5" creationId="{0AB7EC04-389C-71B9-1048-E1BCA3801D35}"/>
          </ac:spMkLst>
        </pc:spChg>
        <pc:picChg chg="del">
          <ac:chgData name="Carlos Leonel Ramirez Martinez" userId="14d3900238d93848" providerId="Windows Live" clId="Web-{7FCED169-5EB0-41C1-AE04-083FB4E14FDE}" dt="2022-08-04T23:44:45.224" v="1388"/>
          <ac:picMkLst>
            <pc:docMk/>
            <pc:sldMk cId="3195447580" sldId="439"/>
            <ac:picMk id="6" creationId="{4769307B-8E8A-48B0-9FA0-5EEB5558D46E}"/>
          </ac:picMkLst>
        </pc:picChg>
      </pc:sldChg>
      <pc:sldChg chg="modSp new">
        <pc:chgData name="Carlos Leonel Ramirez Martinez" userId="14d3900238d93848" providerId="Windows Live" clId="Web-{7FCED169-5EB0-41C1-AE04-083FB4E14FDE}" dt="2022-08-04T23:45:56.417" v="1426" actId="20577"/>
        <pc:sldMkLst>
          <pc:docMk/>
          <pc:sldMk cId="1965773469" sldId="440"/>
        </pc:sldMkLst>
        <pc:spChg chg="mod">
          <ac:chgData name="Carlos Leonel Ramirez Martinez" userId="14d3900238d93848" providerId="Windows Live" clId="Web-{7FCED169-5EB0-41C1-AE04-083FB4E14FDE}" dt="2022-08-04T23:45:56.417" v="1426" actId="20577"/>
          <ac:spMkLst>
            <pc:docMk/>
            <pc:sldMk cId="1965773469" sldId="440"/>
            <ac:spMk id="3" creationId="{192750A7-643D-0CFF-F2E1-C8D48237D2FB}"/>
          </ac:spMkLst>
        </pc:spChg>
      </pc:sldChg>
    </pc:docChg>
  </pc:docChgLst>
  <pc:docChgLst>
    <pc:chgData name="Carlos Leonel Ramirez Martinez" userId="14d3900238d93848" providerId="Windows Live" clId="Web-{2DCA3943-6C51-4B44-8FBD-3CBECB55D7BA}"/>
    <pc:docChg chg="addSld delSld modSld sldOrd">
      <pc:chgData name="Carlos Leonel Ramirez Martinez" userId="14d3900238d93848" providerId="Windows Live" clId="Web-{2DCA3943-6C51-4B44-8FBD-3CBECB55D7BA}" dt="2022-08-09T22:38:42.340" v="614"/>
      <pc:docMkLst>
        <pc:docMk/>
      </pc:docMkLst>
      <pc:sldChg chg="delSp">
        <pc:chgData name="Carlos Leonel Ramirez Martinez" userId="14d3900238d93848" providerId="Windows Live" clId="Web-{2DCA3943-6C51-4B44-8FBD-3CBECB55D7BA}" dt="2022-08-09T22:22:35.506" v="459"/>
        <pc:sldMkLst>
          <pc:docMk/>
          <pc:sldMk cId="2912675615" sldId="362"/>
        </pc:sldMkLst>
        <pc:inkChg chg="del">
          <ac:chgData name="Carlos Leonel Ramirez Martinez" userId="14d3900238d93848" providerId="Windows Live" clId="Web-{2DCA3943-6C51-4B44-8FBD-3CBECB55D7BA}" dt="2022-08-09T22:22:28.693" v="457"/>
          <ac:inkMkLst>
            <pc:docMk/>
            <pc:sldMk cId="2912675615" sldId="362"/>
            <ac:inkMk id="67" creationId="{6C4E6442-7543-7B68-7361-9C36D8CB9D86}"/>
          </ac:inkMkLst>
        </pc:inkChg>
        <pc:inkChg chg="del">
          <ac:chgData name="Carlos Leonel Ramirez Martinez" userId="14d3900238d93848" providerId="Windows Live" clId="Web-{2DCA3943-6C51-4B44-8FBD-3CBECB55D7BA}" dt="2022-08-09T22:22:33.678" v="458"/>
          <ac:inkMkLst>
            <pc:docMk/>
            <pc:sldMk cId="2912675615" sldId="362"/>
            <ac:inkMk id="68" creationId="{45A1BE86-F096-5C33-2315-4BB9486AD8D7}"/>
          </ac:inkMkLst>
        </pc:inkChg>
        <pc:inkChg chg="del">
          <ac:chgData name="Carlos Leonel Ramirez Martinez" userId="14d3900238d93848" providerId="Windows Live" clId="Web-{2DCA3943-6C51-4B44-8FBD-3CBECB55D7BA}" dt="2022-08-09T22:22:35.506" v="459"/>
          <ac:inkMkLst>
            <pc:docMk/>
            <pc:sldMk cId="2912675615" sldId="362"/>
            <ac:inkMk id="69" creationId="{A1E5B2C0-B932-D566-CBA8-DA9AE70487C1}"/>
          </ac:inkMkLst>
        </pc:inkChg>
      </pc:sldChg>
      <pc:sldChg chg="delSp">
        <pc:chgData name="Carlos Leonel Ramirez Martinez" userId="14d3900238d93848" providerId="Windows Live" clId="Web-{2DCA3943-6C51-4B44-8FBD-3CBECB55D7BA}" dt="2022-08-09T20:31:15.736" v="27"/>
        <pc:sldMkLst>
          <pc:docMk/>
          <pc:sldMk cId="2646518816" sldId="376"/>
        </pc:sldMkLst>
        <pc:inkChg chg="del">
          <ac:chgData name="Carlos Leonel Ramirez Martinez" userId="14d3900238d93848" providerId="Windows Live" clId="Web-{2DCA3943-6C51-4B44-8FBD-3CBECB55D7BA}" dt="2022-08-09T20:31:15.736" v="27"/>
          <ac:inkMkLst>
            <pc:docMk/>
            <pc:sldMk cId="2646518816" sldId="376"/>
            <ac:inkMk id="3" creationId="{B560734D-67D0-DFB0-6E35-21FE3B02D1AE}"/>
          </ac:inkMkLst>
        </pc:inkChg>
        <pc:inkChg chg="del">
          <ac:chgData name="Carlos Leonel Ramirez Martinez" userId="14d3900238d93848" providerId="Windows Live" clId="Web-{2DCA3943-6C51-4B44-8FBD-3CBECB55D7BA}" dt="2022-08-09T20:31:15.736" v="26"/>
          <ac:inkMkLst>
            <pc:docMk/>
            <pc:sldMk cId="2646518816" sldId="376"/>
            <ac:inkMk id="4" creationId="{750758B4-D861-F353-8211-BA262C74133F}"/>
          </ac:inkMkLst>
        </pc:inkChg>
        <pc:inkChg chg="del">
          <ac:chgData name="Carlos Leonel Ramirez Martinez" userId="14d3900238d93848" providerId="Windows Live" clId="Web-{2DCA3943-6C51-4B44-8FBD-3CBECB55D7BA}" dt="2022-08-09T20:31:15.736" v="25"/>
          <ac:inkMkLst>
            <pc:docMk/>
            <pc:sldMk cId="2646518816" sldId="376"/>
            <ac:inkMk id="6" creationId="{6E9D2C42-C435-752F-CE4F-DC1F8BF3F73C}"/>
          </ac:inkMkLst>
        </pc:inkChg>
        <pc:inkChg chg="del">
          <ac:chgData name="Carlos Leonel Ramirez Martinez" userId="14d3900238d93848" providerId="Windows Live" clId="Web-{2DCA3943-6C51-4B44-8FBD-3CBECB55D7BA}" dt="2022-08-09T20:31:15.736" v="24"/>
          <ac:inkMkLst>
            <pc:docMk/>
            <pc:sldMk cId="2646518816" sldId="376"/>
            <ac:inkMk id="8" creationId="{C1A0DB95-BAAC-D523-F22A-7A54624D4058}"/>
          </ac:inkMkLst>
        </pc:inkChg>
        <pc:inkChg chg="del">
          <ac:chgData name="Carlos Leonel Ramirez Martinez" userId="14d3900238d93848" providerId="Windows Live" clId="Web-{2DCA3943-6C51-4B44-8FBD-3CBECB55D7BA}" dt="2022-08-09T20:31:15.736" v="23"/>
          <ac:inkMkLst>
            <pc:docMk/>
            <pc:sldMk cId="2646518816" sldId="376"/>
            <ac:inkMk id="9" creationId="{F628C92A-94B5-DBE1-3F3B-48B8421318C3}"/>
          </ac:inkMkLst>
        </pc:inkChg>
        <pc:inkChg chg="del">
          <ac:chgData name="Carlos Leonel Ramirez Martinez" userId="14d3900238d93848" providerId="Windows Live" clId="Web-{2DCA3943-6C51-4B44-8FBD-3CBECB55D7BA}" dt="2022-08-09T20:31:15.736" v="22"/>
          <ac:inkMkLst>
            <pc:docMk/>
            <pc:sldMk cId="2646518816" sldId="376"/>
            <ac:inkMk id="11" creationId="{BF38E02F-B8B4-2B1E-4E75-E253F5D3EEF9}"/>
          </ac:inkMkLst>
        </pc:inkChg>
        <pc:inkChg chg="del">
          <ac:chgData name="Carlos Leonel Ramirez Martinez" userId="14d3900238d93848" providerId="Windows Live" clId="Web-{2DCA3943-6C51-4B44-8FBD-3CBECB55D7BA}" dt="2022-08-09T20:31:15.736" v="21"/>
          <ac:inkMkLst>
            <pc:docMk/>
            <pc:sldMk cId="2646518816" sldId="376"/>
            <ac:inkMk id="12" creationId="{38197DD1-003A-8F4A-4A21-114507CF9841}"/>
          </ac:inkMkLst>
        </pc:inkChg>
        <pc:inkChg chg="del">
          <ac:chgData name="Carlos Leonel Ramirez Martinez" userId="14d3900238d93848" providerId="Windows Live" clId="Web-{2DCA3943-6C51-4B44-8FBD-3CBECB55D7BA}" dt="2022-08-09T20:31:15.736" v="20"/>
          <ac:inkMkLst>
            <pc:docMk/>
            <pc:sldMk cId="2646518816" sldId="376"/>
            <ac:inkMk id="13" creationId="{A0F34BF8-40BB-5AB8-8D29-4876BD6F2392}"/>
          </ac:inkMkLst>
        </pc:inkChg>
        <pc:inkChg chg="del">
          <ac:chgData name="Carlos Leonel Ramirez Martinez" userId="14d3900238d93848" providerId="Windows Live" clId="Web-{2DCA3943-6C51-4B44-8FBD-3CBECB55D7BA}" dt="2022-08-09T20:31:15.736" v="19"/>
          <ac:inkMkLst>
            <pc:docMk/>
            <pc:sldMk cId="2646518816" sldId="376"/>
            <ac:inkMk id="14" creationId="{0E488327-1CD7-2644-9D9B-8D472EFA49F5}"/>
          </ac:inkMkLst>
        </pc:inkChg>
        <pc:inkChg chg="del">
          <ac:chgData name="Carlos Leonel Ramirez Martinez" userId="14d3900238d93848" providerId="Windows Live" clId="Web-{2DCA3943-6C51-4B44-8FBD-3CBECB55D7BA}" dt="2022-08-09T20:31:15.736" v="18"/>
          <ac:inkMkLst>
            <pc:docMk/>
            <pc:sldMk cId="2646518816" sldId="376"/>
            <ac:inkMk id="15" creationId="{2F467E1A-DDD8-BE32-430B-DC2E94E0F50B}"/>
          </ac:inkMkLst>
        </pc:inkChg>
        <pc:inkChg chg="del">
          <ac:chgData name="Carlos Leonel Ramirez Martinez" userId="14d3900238d93848" providerId="Windows Live" clId="Web-{2DCA3943-6C51-4B44-8FBD-3CBECB55D7BA}" dt="2022-08-09T20:31:15.736" v="17"/>
          <ac:inkMkLst>
            <pc:docMk/>
            <pc:sldMk cId="2646518816" sldId="376"/>
            <ac:inkMk id="16" creationId="{E62093C8-A4DB-6703-A643-879484142379}"/>
          </ac:inkMkLst>
        </pc:inkChg>
        <pc:inkChg chg="del">
          <ac:chgData name="Carlos Leonel Ramirez Martinez" userId="14d3900238d93848" providerId="Windows Live" clId="Web-{2DCA3943-6C51-4B44-8FBD-3CBECB55D7BA}" dt="2022-08-09T20:31:15.736" v="16"/>
          <ac:inkMkLst>
            <pc:docMk/>
            <pc:sldMk cId="2646518816" sldId="376"/>
            <ac:inkMk id="17" creationId="{2BA4CB4A-6A2F-1BF1-1E3E-E2253EC826C0}"/>
          </ac:inkMkLst>
        </pc:inkChg>
        <pc:inkChg chg="del">
          <ac:chgData name="Carlos Leonel Ramirez Martinez" userId="14d3900238d93848" providerId="Windows Live" clId="Web-{2DCA3943-6C51-4B44-8FBD-3CBECB55D7BA}" dt="2022-08-09T20:31:15.736" v="15"/>
          <ac:inkMkLst>
            <pc:docMk/>
            <pc:sldMk cId="2646518816" sldId="376"/>
            <ac:inkMk id="18" creationId="{2F83531C-052C-8DE0-6028-2F6582636D1E}"/>
          </ac:inkMkLst>
        </pc:inkChg>
        <pc:inkChg chg="del">
          <ac:chgData name="Carlos Leonel Ramirez Martinez" userId="14d3900238d93848" providerId="Windows Live" clId="Web-{2DCA3943-6C51-4B44-8FBD-3CBECB55D7BA}" dt="2022-08-09T20:31:15.736" v="14"/>
          <ac:inkMkLst>
            <pc:docMk/>
            <pc:sldMk cId="2646518816" sldId="376"/>
            <ac:inkMk id="19" creationId="{AB699DE8-3C7D-B957-A48F-D95189E600AA}"/>
          </ac:inkMkLst>
        </pc:inkChg>
        <pc:inkChg chg="del">
          <ac:chgData name="Carlos Leonel Ramirez Martinez" userId="14d3900238d93848" providerId="Windows Live" clId="Web-{2DCA3943-6C51-4B44-8FBD-3CBECB55D7BA}" dt="2022-08-09T20:31:15.736" v="13"/>
          <ac:inkMkLst>
            <pc:docMk/>
            <pc:sldMk cId="2646518816" sldId="376"/>
            <ac:inkMk id="20" creationId="{DEEFD02A-4BFA-CDAA-D347-4507C2458F97}"/>
          </ac:inkMkLst>
        </pc:inkChg>
        <pc:inkChg chg="del">
          <ac:chgData name="Carlos Leonel Ramirez Martinez" userId="14d3900238d93848" providerId="Windows Live" clId="Web-{2DCA3943-6C51-4B44-8FBD-3CBECB55D7BA}" dt="2022-08-09T20:31:15.736" v="12"/>
          <ac:inkMkLst>
            <pc:docMk/>
            <pc:sldMk cId="2646518816" sldId="376"/>
            <ac:inkMk id="21" creationId="{5FE64EDA-6AC8-69BA-2069-2DEE7D1DA71E}"/>
          </ac:inkMkLst>
        </pc:inkChg>
        <pc:inkChg chg="del">
          <ac:chgData name="Carlos Leonel Ramirez Martinez" userId="14d3900238d93848" providerId="Windows Live" clId="Web-{2DCA3943-6C51-4B44-8FBD-3CBECB55D7BA}" dt="2022-08-09T20:31:15.736" v="11"/>
          <ac:inkMkLst>
            <pc:docMk/>
            <pc:sldMk cId="2646518816" sldId="376"/>
            <ac:inkMk id="22" creationId="{3552FF47-A440-0876-8994-37D246A2EDE0}"/>
          </ac:inkMkLst>
        </pc:inkChg>
        <pc:inkChg chg="del">
          <ac:chgData name="Carlos Leonel Ramirez Martinez" userId="14d3900238d93848" providerId="Windows Live" clId="Web-{2DCA3943-6C51-4B44-8FBD-3CBECB55D7BA}" dt="2022-08-09T20:31:15.736" v="10"/>
          <ac:inkMkLst>
            <pc:docMk/>
            <pc:sldMk cId="2646518816" sldId="376"/>
            <ac:inkMk id="23" creationId="{EE5E4F09-4C75-1ECC-4E77-372C58B86F11}"/>
          </ac:inkMkLst>
        </pc:inkChg>
        <pc:inkChg chg="del">
          <ac:chgData name="Carlos Leonel Ramirez Martinez" userId="14d3900238d93848" providerId="Windows Live" clId="Web-{2DCA3943-6C51-4B44-8FBD-3CBECB55D7BA}" dt="2022-08-09T20:31:15.736" v="9"/>
          <ac:inkMkLst>
            <pc:docMk/>
            <pc:sldMk cId="2646518816" sldId="376"/>
            <ac:inkMk id="24" creationId="{DC4625A9-7524-B640-4A9B-43E229D6D17D}"/>
          </ac:inkMkLst>
        </pc:inkChg>
        <pc:inkChg chg="del">
          <ac:chgData name="Carlos Leonel Ramirez Martinez" userId="14d3900238d93848" providerId="Windows Live" clId="Web-{2DCA3943-6C51-4B44-8FBD-3CBECB55D7BA}" dt="2022-08-09T20:31:15.736" v="8"/>
          <ac:inkMkLst>
            <pc:docMk/>
            <pc:sldMk cId="2646518816" sldId="376"/>
            <ac:inkMk id="25" creationId="{B30ECCDB-8A84-0F17-531B-5790D6E11B28}"/>
          </ac:inkMkLst>
        </pc:inkChg>
        <pc:inkChg chg="del">
          <ac:chgData name="Carlos Leonel Ramirez Martinez" userId="14d3900238d93848" providerId="Windows Live" clId="Web-{2DCA3943-6C51-4B44-8FBD-3CBECB55D7BA}" dt="2022-08-09T20:31:15.736" v="7"/>
          <ac:inkMkLst>
            <pc:docMk/>
            <pc:sldMk cId="2646518816" sldId="376"/>
            <ac:inkMk id="26" creationId="{A5209BB5-D223-6E3F-4011-5D3A54EFA266}"/>
          </ac:inkMkLst>
        </pc:inkChg>
        <pc:inkChg chg="del">
          <ac:chgData name="Carlos Leonel Ramirez Martinez" userId="14d3900238d93848" providerId="Windows Live" clId="Web-{2DCA3943-6C51-4B44-8FBD-3CBECB55D7BA}" dt="2022-08-09T20:31:15.736" v="6"/>
          <ac:inkMkLst>
            <pc:docMk/>
            <pc:sldMk cId="2646518816" sldId="376"/>
            <ac:inkMk id="27" creationId="{D00CDC27-9391-72A2-3D9A-CE350E311580}"/>
          </ac:inkMkLst>
        </pc:inkChg>
        <pc:inkChg chg="del">
          <ac:chgData name="Carlos Leonel Ramirez Martinez" userId="14d3900238d93848" providerId="Windows Live" clId="Web-{2DCA3943-6C51-4B44-8FBD-3CBECB55D7BA}" dt="2022-08-09T20:31:15.736" v="5"/>
          <ac:inkMkLst>
            <pc:docMk/>
            <pc:sldMk cId="2646518816" sldId="376"/>
            <ac:inkMk id="28" creationId="{2E45CC9B-4481-3643-428C-A0235D4D004B}"/>
          </ac:inkMkLst>
        </pc:inkChg>
        <pc:inkChg chg="del">
          <ac:chgData name="Carlos Leonel Ramirez Martinez" userId="14d3900238d93848" providerId="Windows Live" clId="Web-{2DCA3943-6C51-4B44-8FBD-3CBECB55D7BA}" dt="2022-08-09T20:31:15.736" v="4"/>
          <ac:inkMkLst>
            <pc:docMk/>
            <pc:sldMk cId="2646518816" sldId="376"/>
            <ac:inkMk id="29" creationId="{A41C55C7-F29D-04DA-BA56-2A15304DFC6B}"/>
          </ac:inkMkLst>
        </pc:inkChg>
        <pc:inkChg chg="del">
          <ac:chgData name="Carlos Leonel Ramirez Martinez" userId="14d3900238d93848" providerId="Windows Live" clId="Web-{2DCA3943-6C51-4B44-8FBD-3CBECB55D7BA}" dt="2022-08-09T20:31:15.736" v="3"/>
          <ac:inkMkLst>
            <pc:docMk/>
            <pc:sldMk cId="2646518816" sldId="376"/>
            <ac:inkMk id="30" creationId="{664C91BA-3028-0E82-D359-B76FAAAC8EC6}"/>
          </ac:inkMkLst>
        </pc:inkChg>
        <pc:inkChg chg="del">
          <ac:chgData name="Carlos Leonel Ramirez Martinez" userId="14d3900238d93848" providerId="Windows Live" clId="Web-{2DCA3943-6C51-4B44-8FBD-3CBECB55D7BA}" dt="2022-08-09T20:31:15.736" v="2"/>
          <ac:inkMkLst>
            <pc:docMk/>
            <pc:sldMk cId="2646518816" sldId="376"/>
            <ac:inkMk id="31" creationId="{7A7830BB-EC6B-CE14-ABFE-FED62056EC74}"/>
          </ac:inkMkLst>
        </pc:inkChg>
        <pc:inkChg chg="del">
          <ac:chgData name="Carlos Leonel Ramirez Martinez" userId="14d3900238d93848" providerId="Windows Live" clId="Web-{2DCA3943-6C51-4B44-8FBD-3CBECB55D7BA}" dt="2022-08-09T20:31:15.736" v="1"/>
          <ac:inkMkLst>
            <pc:docMk/>
            <pc:sldMk cId="2646518816" sldId="376"/>
            <ac:inkMk id="32" creationId="{00934823-E54E-A85D-9BAD-587D561BB37B}"/>
          </ac:inkMkLst>
        </pc:inkChg>
        <pc:inkChg chg="del">
          <ac:chgData name="Carlos Leonel Ramirez Martinez" userId="14d3900238d93848" providerId="Windows Live" clId="Web-{2DCA3943-6C51-4B44-8FBD-3CBECB55D7BA}" dt="2022-08-09T20:31:10.736" v="0"/>
          <ac:inkMkLst>
            <pc:docMk/>
            <pc:sldMk cId="2646518816" sldId="376"/>
            <ac:inkMk id="33" creationId="{77D0FA18-FBB6-DB09-91A1-0287F77367B7}"/>
          </ac:inkMkLst>
        </pc:inkChg>
      </pc:sldChg>
      <pc:sldChg chg="delSp">
        <pc:chgData name="Carlos Leonel Ramirez Martinez" userId="14d3900238d93848" providerId="Windows Live" clId="Web-{2DCA3943-6C51-4B44-8FBD-3CBECB55D7BA}" dt="2022-08-09T20:31:20.845" v="28"/>
        <pc:sldMkLst>
          <pc:docMk/>
          <pc:sldMk cId="3060128742" sldId="377"/>
        </pc:sldMkLst>
        <pc:inkChg chg="del">
          <ac:chgData name="Carlos Leonel Ramirez Martinez" userId="14d3900238d93848" providerId="Windows Live" clId="Web-{2DCA3943-6C51-4B44-8FBD-3CBECB55D7BA}" dt="2022-08-09T20:31:20.845" v="28"/>
          <ac:inkMkLst>
            <pc:docMk/>
            <pc:sldMk cId="3060128742" sldId="377"/>
            <ac:inkMk id="9" creationId="{540BDE50-D30E-63F5-54C0-4EC13529116A}"/>
          </ac:inkMkLst>
        </pc:inkChg>
      </pc:sldChg>
      <pc:sldChg chg="delSp">
        <pc:chgData name="Carlos Leonel Ramirez Martinez" userId="14d3900238d93848" providerId="Windows Live" clId="Web-{2DCA3943-6C51-4B44-8FBD-3CBECB55D7BA}" dt="2022-08-09T22:35:10.554" v="567"/>
        <pc:sldMkLst>
          <pc:docMk/>
          <pc:sldMk cId="11942578" sldId="396"/>
        </pc:sldMkLst>
        <pc:picChg chg="del">
          <ac:chgData name="Carlos Leonel Ramirez Martinez" userId="14d3900238d93848" providerId="Windows Live" clId="Web-{2DCA3943-6C51-4B44-8FBD-3CBECB55D7BA}" dt="2022-08-09T22:35:10.554" v="567"/>
          <ac:picMkLst>
            <pc:docMk/>
            <pc:sldMk cId="11942578" sldId="396"/>
            <ac:picMk id="4" creationId="{7A73D01A-5170-4D35-8B06-5B81DAE6133A}"/>
          </ac:picMkLst>
        </pc:picChg>
      </pc:sldChg>
      <pc:sldChg chg="ord">
        <pc:chgData name="Carlos Leonel Ramirez Martinez" userId="14d3900238d93848" providerId="Windows Live" clId="Web-{2DCA3943-6C51-4B44-8FBD-3CBECB55D7BA}" dt="2022-08-09T22:34:25.037" v="563"/>
        <pc:sldMkLst>
          <pc:docMk/>
          <pc:sldMk cId="1764464896" sldId="402"/>
        </pc:sldMkLst>
      </pc:sldChg>
      <pc:sldChg chg="addSp delSp modSp">
        <pc:chgData name="Carlos Leonel Ramirez Martinez" userId="14d3900238d93848" providerId="Windows Live" clId="Web-{2DCA3943-6C51-4B44-8FBD-3CBECB55D7BA}" dt="2022-08-09T22:35:30.882" v="572" actId="1076"/>
        <pc:sldMkLst>
          <pc:docMk/>
          <pc:sldMk cId="2574261038" sldId="405"/>
        </pc:sldMkLst>
        <pc:spChg chg="mod">
          <ac:chgData name="Carlos Leonel Ramirez Martinez" userId="14d3900238d93848" providerId="Windows Live" clId="Web-{2DCA3943-6C51-4B44-8FBD-3CBECB55D7BA}" dt="2022-08-09T22:35:24.132" v="569" actId="20577"/>
          <ac:spMkLst>
            <pc:docMk/>
            <pc:sldMk cId="2574261038" sldId="405"/>
            <ac:spMk id="3" creationId="{E92B4E4E-0024-450F-A757-4BE5934F085F}"/>
          </ac:spMkLst>
        </pc:spChg>
        <pc:picChg chg="add mod">
          <ac:chgData name="Carlos Leonel Ramirez Martinez" userId="14d3900238d93848" providerId="Windows Live" clId="Web-{2DCA3943-6C51-4B44-8FBD-3CBECB55D7BA}" dt="2022-08-09T22:35:30.882" v="572" actId="1076"/>
          <ac:picMkLst>
            <pc:docMk/>
            <pc:sldMk cId="2574261038" sldId="405"/>
            <ac:picMk id="5" creationId="{B853E2BB-BC75-2D57-530E-95A1893656BF}"/>
          </ac:picMkLst>
        </pc:picChg>
        <pc:picChg chg="del">
          <ac:chgData name="Carlos Leonel Ramirez Martinez" userId="14d3900238d93848" providerId="Windows Live" clId="Web-{2DCA3943-6C51-4B44-8FBD-3CBECB55D7BA}" dt="2022-08-09T22:35:05.429" v="565"/>
          <ac:picMkLst>
            <pc:docMk/>
            <pc:sldMk cId="2574261038" sldId="405"/>
            <ac:picMk id="6" creationId="{B84720BB-6B11-4386-8FB8-09FCE064FB40}"/>
          </ac:picMkLst>
        </pc:picChg>
      </pc:sldChg>
      <pc:sldChg chg="ord modNotes">
        <pc:chgData name="Carlos Leonel Ramirez Martinez" userId="14d3900238d93848" providerId="Windows Live" clId="Web-{2DCA3943-6C51-4B44-8FBD-3CBECB55D7BA}" dt="2022-08-09T22:16:35.951" v="319"/>
        <pc:sldMkLst>
          <pc:docMk/>
          <pc:sldMk cId="1914956151" sldId="413"/>
        </pc:sldMkLst>
      </pc:sldChg>
      <pc:sldChg chg="modSp ord modNotes">
        <pc:chgData name="Carlos Leonel Ramirez Martinez" userId="14d3900238d93848" providerId="Windows Live" clId="Web-{2DCA3943-6C51-4B44-8FBD-3CBECB55D7BA}" dt="2022-08-09T22:15:01.183" v="304"/>
        <pc:sldMkLst>
          <pc:docMk/>
          <pc:sldMk cId="3886382314" sldId="416"/>
        </pc:sldMkLst>
        <pc:spChg chg="mod">
          <ac:chgData name="Carlos Leonel Ramirez Martinez" userId="14d3900238d93848" providerId="Windows Live" clId="Web-{2DCA3943-6C51-4B44-8FBD-3CBECB55D7BA}" dt="2022-08-09T22:13:51.228" v="288" actId="20577"/>
          <ac:spMkLst>
            <pc:docMk/>
            <pc:sldMk cId="3886382314" sldId="416"/>
            <ac:spMk id="3" creationId="{E92B4E4E-0024-450F-A757-4BE5934F085F}"/>
          </ac:spMkLst>
        </pc:spChg>
        <pc:picChg chg="mod">
          <ac:chgData name="Carlos Leonel Ramirez Martinez" userId="14d3900238d93848" providerId="Windows Live" clId="Web-{2DCA3943-6C51-4B44-8FBD-3CBECB55D7BA}" dt="2022-08-09T22:13:55.400" v="290" actId="1076"/>
          <ac:picMkLst>
            <pc:docMk/>
            <pc:sldMk cId="3886382314" sldId="416"/>
            <ac:picMk id="6" creationId="{0BEF8387-7D47-4FAC-9DD3-7A2783EA7843}"/>
          </ac:picMkLst>
        </pc:picChg>
      </pc:sldChg>
      <pc:sldChg chg="modSp">
        <pc:chgData name="Carlos Leonel Ramirez Martinez" userId="14d3900238d93848" providerId="Windows Live" clId="Web-{2DCA3943-6C51-4B44-8FBD-3CBECB55D7BA}" dt="2022-08-09T20:54:58.899" v="58" actId="20577"/>
        <pc:sldMkLst>
          <pc:docMk/>
          <pc:sldMk cId="3357161108" sldId="417"/>
        </pc:sldMkLst>
        <pc:spChg chg="mod">
          <ac:chgData name="Carlos Leonel Ramirez Martinez" userId="14d3900238d93848" providerId="Windows Live" clId="Web-{2DCA3943-6C51-4B44-8FBD-3CBECB55D7BA}" dt="2022-08-09T20:54:58.899" v="58" actId="20577"/>
          <ac:spMkLst>
            <pc:docMk/>
            <pc:sldMk cId="3357161108" sldId="417"/>
            <ac:spMk id="5" creationId="{0AB7EC04-389C-71B9-1048-E1BCA3801D35}"/>
          </ac:spMkLst>
        </pc:spChg>
      </pc:sldChg>
      <pc:sldChg chg="ord modNotes">
        <pc:chgData name="Carlos Leonel Ramirez Martinez" userId="14d3900238d93848" providerId="Windows Live" clId="Web-{2DCA3943-6C51-4B44-8FBD-3CBECB55D7BA}" dt="2022-08-09T22:15:44.043" v="313"/>
        <pc:sldMkLst>
          <pc:docMk/>
          <pc:sldMk cId="3815574325" sldId="419"/>
        </pc:sldMkLst>
      </pc:sldChg>
      <pc:sldChg chg="modSp ord modNotes">
        <pc:chgData name="Carlos Leonel Ramirez Martinez" userId="14d3900238d93848" providerId="Windows Live" clId="Web-{2DCA3943-6C51-4B44-8FBD-3CBECB55D7BA}" dt="2022-08-09T22:18:04.953" v="379" actId="20577"/>
        <pc:sldMkLst>
          <pc:docMk/>
          <pc:sldMk cId="4081144874" sldId="420"/>
        </pc:sldMkLst>
        <pc:spChg chg="mod">
          <ac:chgData name="Carlos Leonel Ramirez Martinez" userId="14d3900238d93848" providerId="Windows Live" clId="Web-{2DCA3943-6C51-4B44-8FBD-3CBECB55D7BA}" dt="2022-08-09T22:18:04.953" v="379" actId="20577"/>
          <ac:spMkLst>
            <pc:docMk/>
            <pc:sldMk cId="4081144874" sldId="420"/>
            <ac:spMk id="3" creationId="{E92B4E4E-0024-450F-A757-4BE5934F085F}"/>
          </ac:spMkLst>
        </pc:spChg>
      </pc:sldChg>
      <pc:sldChg chg="modSp ord modNotes">
        <pc:chgData name="Carlos Leonel Ramirez Martinez" userId="14d3900238d93848" providerId="Windows Live" clId="Web-{2DCA3943-6C51-4B44-8FBD-3CBECB55D7BA}" dt="2022-08-09T22:18:58.985" v="387" actId="20577"/>
        <pc:sldMkLst>
          <pc:docMk/>
          <pc:sldMk cId="3706159332" sldId="421"/>
        </pc:sldMkLst>
        <pc:spChg chg="mod">
          <ac:chgData name="Carlos Leonel Ramirez Martinez" userId="14d3900238d93848" providerId="Windows Live" clId="Web-{2DCA3943-6C51-4B44-8FBD-3CBECB55D7BA}" dt="2022-08-09T22:18:58.985" v="387" actId="20577"/>
          <ac:spMkLst>
            <pc:docMk/>
            <pc:sldMk cId="3706159332" sldId="421"/>
            <ac:spMk id="3" creationId="{E92B4E4E-0024-450F-A757-4BE5934F085F}"/>
          </ac:spMkLst>
        </pc:spChg>
      </pc:sldChg>
      <pc:sldChg chg="addSp delSp modSp">
        <pc:chgData name="Carlos Leonel Ramirez Martinez" userId="14d3900238d93848" providerId="Windows Live" clId="Web-{2DCA3943-6C51-4B44-8FBD-3CBECB55D7BA}" dt="2022-08-09T22:37:00.041" v="597" actId="1076"/>
        <pc:sldMkLst>
          <pc:docMk/>
          <pc:sldMk cId="2575492259" sldId="422"/>
        </pc:sldMkLst>
        <pc:spChg chg="mod">
          <ac:chgData name="Carlos Leonel Ramirez Martinez" userId="14d3900238d93848" providerId="Windows Live" clId="Web-{2DCA3943-6C51-4B44-8FBD-3CBECB55D7BA}" dt="2022-08-09T22:36:31.493" v="584" actId="1076"/>
          <ac:spMkLst>
            <pc:docMk/>
            <pc:sldMk cId="2575492259" sldId="422"/>
            <ac:spMk id="3" creationId="{E92B4E4E-0024-450F-A757-4BE5934F085F}"/>
          </ac:spMkLst>
        </pc:spChg>
        <pc:picChg chg="add mod">
          <ac:chgData name="Carlos Leonel Ramirez Martinez" userId="14d3900238d93848" providerId="Windows Live" clId="Web-{2DCA3943-6C51-4B44-8FBD-3CBECB55D7BA}" dt="2022-08-09T22:36:42.931" v="590" actId="1076"/>
          <ac:picMkLst>
            <pc:docMk/>
            <pc:sldMk cId="2575492259" sldId="422"/>
            <ac:picMk id="5" creationId="{79803665-F08E-7CA7-E76C-BE2F03027B81}"/>
          </ac:picMkLst>
        </pc:picChg>
        <pc:picChg chg="add mod">
          <ac:chgData name="Carlos Leonel Ramirez Martinez" userId="14d3900238d93848" providerId="Windows Live" clId="Web-{2DCA3943-6C51-4B44-8FBD-3CBECB55D7BA}" dt="2022-08-09T22:37:00.041" v="596" actId="1076"/>
          <ac:picMkLst>
            <pc:docMk/>
            <pc:sldMk cId="2575492259" sldId="422"/>
            <ac:picMk id="6" creationId="{8EF5DEEA-06B7-943D-7360-D9B3A2B3F4BB}"/>
          </ac:picMkLst>
        </pc:picChg>
        <pc:picChg chg="del">
          <ac:chgData name="Carlos Leonel Ramirez Martinez" userId="14d3900238d93848" providerId="Windows Live" clId="Web-{2DCA3943-6C51-4B44-8FBD-3CBECB55D7BA}" dt="2022-08-09T22:35:07.929" v="566"/>
          <ac:picMkLst>
            <pc:docMk/>
            <pc:sldMk cId="2575492259" sldId="422"/>
            <ac:picMk id="7" creationId="{939EC8C8-32F1-4838-86C7-4BFA2518581E}"/>
          </ac:picMkLst>
        </pc:picChg>
        <pc:picChg chg="add mod">
          <ac:chgData name="Carlos Leonel Ramirez Martinez" userId="14d3900238d93848" providerId="Windows Live" clId="Web-{2DCA3943-6C51-4B44-8FBD-3CBECB55D7BA}" dt="2022-08-09T22:37:00.041" v="597" actId="1076"/>
          <ac:picMkLst>
            <pc:docMk/>
            <pc:sldMk cId="2575492259" sldId="422"/>
            <ac:picMk id="8" creationId="{0A40DEFD-09AC-6442-3776-2228D7FD6EFA}"/>
          </ac:picMkLst>
        </pc:picChg>
        <pc:picChg chg="add mod">
          <ac:chgData name="Carlos Leonel Ramirez Martinez" userId="14d3900238d93848" providerId="Windows Live" clId="Web-{2DCA3943-6C51-4B44-8FBD-3CBECB55D7BA}" dt="2022-08-09T22:36:48.134" v="592" actId="1076"/>
          <ac:picMkLst>
            <pc:docMk/>
            <pc:sldMk cId="2575492259" sldId="422"/>
            <ac:picMk id="9" creationId="{4C4155EE-CE28-CFB6-75FA-84FA93A162BE}"/>
          </ac:picMkLst>
        </pc:picChg>
        <pc:picChg chg="add mod">
          <ac:chgData name="Carlos Leonel Ramirez Martinez" userId="14d3900238d93848" providerId="Windows Live" clId="Web-{2DCA3943-6C51-4B44-8FBD-3CBECB55D7BA}" dt="2022-08-09T22:37:00.041" v="595" actId="1076"/>
          <ac:picMkLst>
            <pc:docMk/>
            <pc:sldMk cId="2575492259" sldId="422"/>
            <ac:picMk id="10" creationId="{ED1175C6-B832-D4FE-54EA-4B7FA4C9427A}"/>
          </ac:picMkLst>
        </pc:picChg>
      </pc:sldChg>
      <pc:sldChg chg="del">
        <pc:chgData name="Carlos Leonel Ramirez Martinez" userId="14d3900238d93848" providerId="Windows Live" clId="Web-{2DCA3943-6C51-4B44-8FBD-3CBECB55D7BA}" dt="2022-08-09T22:37:13.463" v="598"/>
        <pc:sldMkLst>
          <pc:docMk/>
          <pc:sldMk cId="367301143" sldId="423"/>
        </pc:sldMkLst>
      </pc:sldChg>
      <pc:sldChg chg="modNotes">
        <pc:chgData name="Carlos Leonel Ramirez Martinez" userId="14d3900238d93848" providerId="Windows Live" clId="Web-{2DCA3943-6C51-4B44-8FBD-3CBECB55D7BA}" dt="2022-08-09T22:38:42.340" v="614"/>
        <pc:sldMkLst>
          <pc:docMk/>
          <pc:sldMk cId="2459219598" sldId="424"/>
        </pc:sldMkLst>
      </pc:sldChg>
      <pc:sldChg chg="modSp del">
        <pc:chgData name="Carlos Leonel Ramirez Martinez" userId="14d3900238d93848" providerId="Windows Live" clId="Web-{2DCA3943-6C51-4B44-8FBD-3CBECB55D7BA}" dt="2022-08-09T20:52:12.894" v="46"/>
        <pc:sldMkLst>
          <pc:docMk/>
          <pc:sldMk cId="3195447580" sldId="439"/>
        </pc:sldMkLst>
        <pc:spChg chg="mod">
          <ac:chgData name="Carlos Leonel Ramirez Martinez" userId="14d3900238d93848" providerId="Windows Live" clId="Web-{2DCA3943-6C51-4B44-8FBD-3CBECB55D7BA}" dt="2022-08-09T20:37:54.856" v="40" actId="20577"/>
          <ac:spMkLst>
            <pc:docMk/>
            <pc:sldMk cId="3195447580" sldId="439"/>
            <ac:spMk id="5" creationId="{0AB7EC04-389C-71B9-1048-E1BCA3801D35}"/>
          </ac:spMkLst>
        </pc:spChg>
      </pc:sldChg>
      <pc:sldChg chg="del">
        <pc:chgData name="Carlos Leonel Ramirez Martinez" userId="14d3900238d93848" providerId="Windows Live" clId="Web-{2DCA3943-6C51-4B44-8FBD-3CBECB55D7BA}" dt="2022-08-09T22:34:50.960" v="564"/>
        <pc:sldMkLst>
          <pc:docMk/>
          <pc:sldMk cId="1965773469" sldId="440"/>
        </pc:sldMkLst>
      </pc:sldChg>
      <pc:sldChg chg="addSp delSp modSp add replId modNotes">
        <pc:chgData name="Carlos Leonel Ramirez Martinez" userId="14d3900238d93848" providerId="Windows Live" clId="Web-{2DCA3943-6C51-4B44-8FBD-3CBECB55D7BA}" dt="2022-08-09T21:08:06.154" v="134" actId="1076"/>
        <pc:sldMkLst>
          <pc:docMk/>
          <pc:sldMk cId="2797035799" sldId="441"/>
        </pc:sldMkLst>
        <pc:spChg chg="mod">
          <ac:chgData name="Carlos Leonel Ramirez Martinez" userId="14d3900238d93848" providerId="Windows Live" clId="Web-{2DCA3943-6C51-4B44-8FBD-3CBECB55D7BA}" dt="2022-08-09T21:00:55.752" v="81" actId="20577"/>
          <ac:spMkLst>
            <pc:docMk/>
            <pc:sldMk cId="2797035799" sldId="441"/>
            <ac:spMk id="3" creationId="{E92B4E4E-0024-450F-A757-4BE5934F085F}"/>
          </ac:spMkLst>
        </pc:spChg>
        <pc:spChg chg="mod">
          <ac:chgData name="Carlos Leonel Ramirez Martinez" userId="14d3900238d93848" providerId="Windows Live" clId="Web-{2DCA3943-6C51-4B44-8FBD-3CBECB55D7BA}" dt="2022-08-09T21:07:54.310" v="129" actId="20577"/>
          <ac:spMkLst>
            <pc:docMk/>
            <pc:sldMk cId="2797035799" sldId="441"/>
            <ac:spMk id="5" creationId="{0AB7EC04-389C-71B9-1048-E1BCA3801D35}"/>
          </ac:spMkLst>
        </pc:spChg>
        <pc:picChg chg="del">
          <ac:chgData name="Carlos Leonel Ramirez Martinez" userId="14d3900238d93848" providerId="Windows Live" clId="Web-{2DCA3943-6C51-4B44-8FBD-3CBECB55D7BA}" dt="2022-08-09T21:03:25.959" v="95"/>
          <ac:picMkLst>
            <pc:docMk/>
            <pc:sldMk cId="2797035799" sldId="441"/>
            <ac:picMk id="6" creationId="{4769307B-8E8A-48B0-9FA0-5EEB5558D46E}"/>
          </ac:picMkLst>
        </pc:picChg>
        <pc:picChg chg="add mod">
          <ac:chgData name="Carlos Leonel Ramirez Martinez" userId="14d3900238d93848" providerId="Windows Live" clId="Web-{2DCA3943-6C51-4B44-8FBD-3CBECB55D7BA}" dt="2022-08-09T21:08:06.154" v="134" actId="1076"/>
          <ac:picMkLst>
            <pc:docMk/>
            <pc:sldMk cId="2797035799" sldId="441"/>
            <ac:picMk id="7" creationId="{22EC043E-6C39-E16F-F667-957BE0717CDC}"/>
          </ac:picMkLst>
        </pc:picChg>
      </pc:sldChg>
      <pc:sldChg chg="addSp delSp modSp add modNotes">
        <pc:chgData name="Carlos Leonel Ramirez Martinez" userId="14d3900238d93848" providerId="Windows Live" clId="Web-{2DCA3943-6C51-4B44-8FBD-3CBECB55D7BA}" dt="2022-08-09T22:08:11.924" v="157"/>
        <pc:sldMkLst>
          <pc:docMk/>
          <pc:sldMk cId="1251211159" sldId="442"/>
        </pc:sldMkLst>
        <pc:spChg chg="mod">
          <ac:chgData name="Carlos Leonel Ramirez Martinez" userId="14d3900238d93848" providerId="Windows Live" clId="Web-{2DCA3943-6C51-4B44-8FBD-3CBECB55D7BA}" dt="2022-08-09T22:07:39.986" v="137" actId="20577"/>
          <ac:spMkLst>
            <pc:docMk/>
            <pc:sldMk cId="1251211159" sldId="442"/>
            <ac:spMk id="3" creationId="{E92B4E4E-0024-450F-A757-4BE5934F085F}"/>
          </ac:spMkLst>
        </pc:spChg>
        <pc:picChg chg="add mod">
          <ac:chgData name="Carlos Leonel Ramirez Martinez" userId="14d3900238d93848" providerId="Windows Live" clId="Web-{2DCA3943-6C51-4B44-8FBD-3CBECB55D7BA}" dt="2022-08-09T22:07:50.627" v="141" actId="1076"/>
          <ac:picMkLst>
            <pc:docMk/>
            <pc:sldMk cId="1251211159" sldId="442"/>
            <ac:picMk id="5" creationId="{A54F0A2D-7A93-86DA-0579-CE3BE0A900B0}"/>
          </ac:picMkLst>
        </pc:picChg>
        <pc:picChg chg="del">
          <ac:chgData name="Carlos Leonel Ramirez Martinez" userId="14d3900238d93848" providerId="Windows Live" clId="Web-{2DCA3943-6C51-4B44-8FBD-3CBECB55D7BA}" dt="2022-08-09T22:07:28.189" v="136"/>
          <ac:picMkLst>
            <pc:docMk/>
            <pc:sldMk cId="1251211159" sldId="442"/>
            <ac:picMk id="6" creationId="{B84720BB-6B11-4386-8FB8-09FCE064FB40}"/>
          </ac:picMkLst>
        </pc:picChg>
      </pc:sldChg>
      <pc:sldChg chg="addSp delSp modSp add replId modNotes">
        <pc:chgData name="Carlos Leonel Ramirez Martinez" userId="14d3900238d93848" providerId="Windows Live" clId="Web-{2DCA3943-6C51-4B44-8FBD-3CBECB55D7BA}" dt="2022-08-09T22:10:18.411" v="178" actId="14100"/>
        <pc:sldMkLst>
          <pc:docMk/>
          <pc:sldMk cId="4086228305" sldId="443"/>
        </pc:sldMkLst>
        <pc:picChg chg="del">
          <ac:chgData name="Carlos Leonel Ramirez Martinez" userId="14d3900238d93848" providerId="Windows Live" clId="Web-{2DCA3943-6C51-4B44-8FBD-3CBECB55D7BA}" dt="2022-08-09T22:08:19.783" v="159"/>
          <ac:picMkLst>
            <pc:docMk/>
            <pc:sldMk cId="4086228305" sldId="443"/>
            <ac:picMk id="5" creationId="{A54F0A2D-7A93-86DA-0579-CE3BE0A900B0}"/>
          </ac:picMkLst>
        </pc:picChg>
        <pc:picChg chg="add mod">
          <ac:chgData name="Carlos Leonel Ramirez Martinez" userId="14d3900238d93848" providerId="Windows Live" clId="Web-{2DCA3943-6C51-4B44-8FBD-3CBECB55D7BA}" dt="2022-08-09T22:08:50.972" v="165" actId="1076"/>
          <ac:picMkLst>
            <pc:docMk/>
            <pc:sldMk cId="4086228305" sldId="443"/>
            <ac:picMk id="6" creationId="{89C71C55-19E2-E7BB-3F65-5F3774AB01C6}"/>
          </ac:picMkLst>
        </pc:picChg>
        <pc:picChg chg="add mod">
          <ac:chgData name="Carlos Leonel Ramirez Martinez" userId="14d3900238d93848" providerId="Windows Live" clId="Web-{2DCA3943-6C51-4B44-8FBD-3CBECB55D7BA}" dt="2022-08-09T22:09:06.738" v="169" actId="1076"/>
          <ac:picMkLst>
            <pc:docMk/>
            <pc:sldMk cId="4086228305" sldId="443"/>
            <ac:picMk id="7" creationId="{D7D52D21-7735-0D89-3F96-22F1CC62139E}"/>
          </ac:picMkLst>
        </pc:picChg>
        <pc:picChg chg="add mod">
          <ac:chgData name="Carlos Leonel Ramirez Martinez" userId="14d3900238d93848" providerId="Windows Live" clId="Web-{2DCA3943-6C51-4B44-8FBD-3CBECB55D7BA}" dt="2022-08-09T22:09:36.488" v="172" actId="14100"/>
          <ac:picMkLst>
            <pc:docMk/>
            <pc:sldMk cId="4086228305" sldId="443"/>
            <ac:picMk id="8" creationId="{055C1C54-7C7A-A397-4529-F489C5B6E9FA}"/>
          </ac:picMkLst>
        </pc:picChg>
        <pc:picChg chg="add mod">
          <ac:chgData name="Carlos Leonel Ramirez Martinez" userId="14d3900238d93848" providerId="Windows Live" clId="Web-{2DCA3943-6C51-4B44-8FBD-3CBECB55D7BA}" dt="2022-08-09T22:09:59.489" v="175" actId="14100"/>
          <ac:picMkLst>
            <pc:docMk/>
            <pc:sldMk cId="4086228305" sldId="443"/>
            <ac:picMk id="9" creationId="{0EEE48BA-8E3F-7C4A-8E6E-63DC70645186}"/>
          </ac:picMkLst>
        </pc:picChg>
        <pc:picChg chg="add mod">
          <ac:chgData name="Carlos Leonel Ramirez Martinez" userId="14d3900238d93848" providerId="Windows Live" clId="Web-{2DCA3943-6C51-4B44-8FBD-3CBECB55D7BA}" dt="2022-08-09T22:10:18.411" v="178" actId="14100"/>
          <ac:picMkLst>
            <pc:docMk/>
            <pc:sldMk cId="4086228305" sldId="443"/>
            <ac:picMk id="10" creationId="{74B9E9DA-1D6D-6322-49B1-AE675D6A9604}"/>
          </ac:picMkLst>
        </pc:picChg>
      </pc:sldChg>
      <pc:sldChg chg="modSp add ord replId">
        <pc:chgData name="Carlos Leonel Ramirez Martinez" userId="14d3900238d93848" providerId="Windows Live" clId="Web-{2DCA3943-6C51-4B44-8FBD-3CBECB55D7BA}" dt="2022-08-09T22:12:00.038" v="232" actId="20577"/>
        <pc:sldMkLst>
          <pc:docMk/>
          <pc:sldMk cId="2923440529" sldId="444"/>
        </pc:sldMkLst>
        <pc:spChg chg="mod">
          <ac:chgData name="Carlos Leonel Ramirez Martinez" userId="14d3900238d93848" providerId="Windows Live" clId="Web-{2DCA3943-6C51-4B44-8FBD-3CBECB55D7BA}" dt="2022-08-09T22:12:00.038" v="232" actId="20577"/>
          <ac:spMkLst>
            <pc:docMk/>
            <pc:sldMk cId="2923440529" sldId="444"/>
            <ac:spMk id="3" creationId="{49A024DE-CAE1-4875-8A9D-167F4C3A87C2}"/>
          </ac:spMkLst>
        </pc:spChg>
        <pc:spChg chg="mod">
          <ac:chgData name="Carlos Leonel Ramirez Martinez" userId="14d3900238d93848" providerId="Windows Live" clId="Web-{2DCA3943-6C51-4B44-8FBD-3CBECB55D7BA}" dt="2022-08-09T22:11:58.038" v="226" actId="20577"/>
          <ac:spMkLst>
            <pc:docMk/>
            <pc:sldMk cId="2923440529" sldId="444"/>
            <ac:spMk id="4" creationId="{840A66E6-F278-4E98-9A53-84390B7B58D3}"/>
          </ac:spMkLst>
        </pc:spChg>
      </pc:sldChg>
      <pc:sldChg chg="addSp delSp modSp add del replId modNotes">
        <pc:chgData name="Carlos Leonel Ramirez Martinez" userId="14d3900238d93848" providerId="Windows Live" clId="Web-{2DCA3943-6C51-4B44-8FBD-3CBECB55D7BA}" dt="2022-08-09T22:15:44.684" v="314"/>
        <pc:sldMkLst>
          <pc:docMk/>
          <pc:sldMk cId="683484142" sldId="445"/>
        </pc:sldMkLst>
        <pc:spChg chg="mod">
          <ac:chgData name="Carlos Leonel Ramirez Martinez" userId="14d3900238d93848" providerId="Windows Live" clId="Web-{2DCA3943-6C51-4B44-8FBD-3CBECB55D7BA}" dt="2022-08-09T22:14:33.339" v="295" actId="20577"/>
          <ac:spMkLst>
            <pc:docMk/>
            <pc:sldMk cId="683484142" sldId="445"/>
            <ac:spMk id="3" creationId="{E92B4E4E-0024-450F-A757-4BE5934F085F}"/>
          </ac:spMkLst>
        </pc:spChg>
        <pc:picChg chg="add del mod">
          <ac:chgData name="Carlos Leonel Ramirez Martinez" userId="14d3900238d93848" providerId="Windows Live" clId="Web-{2DCA3943-6C51-4B44-8FBD-3CBECB55D7BA}" dt="2022-08-09T22:14:37.370" v="297"/>
          <ac:picMkLst>
            <pc:docMk/>
            <pc:sldMk cId="683484142" sldId="445"/>
            <ac:picMk id="5" creationId="{92C08F40-CBC2-28BF-5663-574FA567227D}"/>
          </ac:picMkLst>
        </pc:picChg>
        <pc:picChg chg="del">
          <ac:chgData name="Carlos Leonel Ramirez Martinez" userId="14d3900238d93848" providerId="Windows Live" clId="Web-{2DCA3943-6C51-4B44-8FBD-3CBECB55D7BA}" dt="2022-08-09T22:14:30.589" v="293"/>
          <ac:picMkLst>
            <pc:docMk/>
            <pc:sldMk cId="683484142" sldId="445"/>
            <ac:picMk id="6" creationId="{0BEF8387-7D47-4FAC-9DD3-7A2783EA7843}"/>
          </ac:picMkLst>
        </pc:picChg>
        <pc:picChg chg="add mod">
          <ac:chgData name="Carlos Leonel Ramirez Martinez" userId="14d3900238d93848" providerId="Windows Live" clId="Web-{2DCA3943-6C51-4B44-8FBD-3CBECB55D7BA}" dt="2022-08-09T22:15:09.965" v="307" actId="1076"/>
          <ac:picMkLst>
            <pc:docMk/>
            <pc:sldMk cId="683484142" sldId="445"/>
            <ac:picMk id="7" creationId="{D0D21BE9-31CD-3855-8AFF-A59695C05492}"/>
          </ac:picMkLst>
        </pc:picChg>
      </pc:sldChg>
      <pc:sldChg chg="addSp delSp modSp add ord replId modNotes">
        <pc:chgData name="Carlos Leonel Ramirez Martinez" userId="14d3900238d93848" providerId="Windows Live" clId="Web-{2DCA3943-6C51-4B44-8FBD-3CBECB55D7BA}" dt="2022-08-09T22:21:47.739" v="456" actId="1076"/>
        <pc:sldMkLst>
          <pc:docMk/>
          <pc:sldMk cId="3837002508" sldId="445"/>
        </pc:sldMkLst>
        <pc:spChg chg="mod">
          <ac:chgData name="Carlos Leonel Ramirez Martinez" userId="14d3900238d93848" providerId="Windows Live" clId="Web-{2DCA3943-6C51-4B44-8FBD-3CBECB55D7BA}" dt="2022-08-09T22:21:24.004" v="449" actId="20577"/>
          <ac:spMkLst>
            <pc:docMk/>
            <pc:sldMk cId="3837002508" sldId="445"/>
            <ac:spMk id="3" creationId="{E92B4E4E-0024-450F-A757-4BE5934F085F}"/>
          </ac:spMkLst>
        </pc:spChg>
        <pc:picChg chg="add mod">
          <ac:chgData name="Carlos Leonel Ramirez Martinez" userId="14d3900238d93848" providerId="Windows Live" clId="Web-{2DCA3943-6C51-4B44-8FBD-3CBECB55D7BA}" dt="2022-08-09T22:21:47.739" v="456" actId="1076"/>
          <ac:picMkLst>
            <pc:docMk/>
            <pc:sldMk cId="3837002508" sldId="445"/>
            <ac:picMk id="5" creationId="{FA1E4AA3-B509-30AB-C4C2-C4C379B1512E}"/>
          </ac:picMkLst>
        </pc:picChg>
        <pc:picChg chg="del">
          <ac:chgData name="Carlos Leonel Ramirez Martinez" userId="14d3900238d93848" providerId="Windows Live" clId="Web-{2DCA3943-6C51-4B44-8FBD-3CBECB55D7BA}" dt="2022-08-09T22:21:25.535" v="450"/>
          <ac:picMkLst>
            <pc:docMk/>
            <pc:sldMk cId="3837002508" sldId="445"/>
            <ac:picMk id="8" creationId="{E48FC580-C175-4B36-8AEE-B30B78CF90D2}"/>
          </ac:picMkLst>
        </pc:picChg>
      </pc:sldChg>
      <pc:sldChg chg="addSp delSp modSp add replId modNotes">
        <pc:chgData name="Carlos Leonel Ramirez Martinez" userId="14d3900238d93848" providerId="Windows Live" clId="Web-{2DCA3943-6C51-4B44-8FBD-3CBECB55D7BA}" dt="2022-08-09T22:26:50.840" v="500"/>
        <pc:sldMkLst>
          <pc:docMk/>
          <pc:sldMk cId="865516289" sldId="446"/>
        </pc:sldMkLst>
        <pc:spChg chg="mod">
          <ac:chgData name="Carlos Leonel Ramirez Martinez" userId="14d3900238d93848" providerId="Windows Live" clId="Web-{2DCA3943-6C51-4B44-8FBD-3CBECB55D7BA}" dt="2022-08-09T22:23:53.148" v="482" actId="20577"/>
          <ac:spMkLst>
            <pc:docMk/>
            <pc:sldMk cId="865516289" sldId="446"/>
            <ac:spMk id="3" creationId="{E92B4E4E-0024-450F-A757-4BE5934F085F}"/>
          </ac:spMkLst>
        </pc:spChg>
        <pc:picChg chg="del">
          <ac:chgData name="Carlos Leonel Ramirez Martinez" userId="14d3900238d93848" providerId="Windows Live" clId="Web-{2DCA3943-6C51-4B44-8FBD-3CBECB55D7BA}" dt="2022-08-09T22:23:07.053" v="461"/>
          <ac:picMkLst>
            <pc:docMk/>
            <pc:sldMk cId="865516289" sldId="446"/>
            <ac:picMk id="5" creationId="{FA1E4AA3-B509-30AB-C4C2-C4C379B1512E}"/>
          </ac:picMkLst>
        </pc:picChg>
        <pc:picChg chg="add mod">
          <ac:chgData name="Carlos Leonel Ramirez Martinez" userId="14d3900238d93848" providerId="Windows Live" clId="Web-{2DCA3943-6C51-4B44-8FBD-3CBECB55D7BA}" dt="2022-08-09T22:24:00.726" v="486" actId="1076"/>
          <ac:picMkLst>
            <pc:docMk/>
            <pc:sldMk cId="865516289" sldId="446"/>
            <ac:picMk id="6" creationId="{0FE9CD6A-0E18-CA25-C68C-5E0F5C81E087}"/>
          </ac:picMkLst>
        </pc:picChg>
      </pc:sldChg>
      <pc:sldChg chg="addSp delSp modSp add replId modNotes">
        <pc:chgData name="Carlos Leonel Ramirez Martinez" userId="14d3900238d93848" providerId="Windows Live" clId="Web-{2DCA3943-6C51-4B44-8FBD-3CBECB55D7BA}" dt="2022-08-09T22:28:46.952" v="512"/>
        <pc:sldMkLst>
          <pc:docMk/>
          <pc:sldMk cId="2555489743" sldId="447"/>
        </pc:sldMkLst>
        <pc:spChg chg="mod">
          <ac:chgData name="Carlos Leonel Ramirez Martinez" userId="14d3900238d93848" providerId="Windows Live" clId="Web-{2DCA3943-6C51-4B44-8FBD-3CBECB55D7BA}" dt="2022-08-09T22:27:01.168" v="505" actId="20577"/>
          <ac:spMkLst>
            <pc:docMk/>
            <pc:sldMk cId="2555489743" sldId="447"/>
            <ac:spMk id="3" creationId="{E92B4E4E-0024-450F-A757-4BE5934F085F}"/>
          </ac:spMkLst>
        </pc:spChg>
        <pc:picChg chg="add mod">
          <ac:chgData name="Carlos Leonel Ramirez Martinez" userId="14d3900238d93848" providerId="Windows Live" clId="Web-{2DCA3943-6C51-4B44-8FBD-3CBECB55D7BA}" dt="2022-08-09T22:27:14.074" v="509" actId="1076"/>
          <ac:picMkLst>
            <pc:docMk/>
            <pc:sldMk cId="2555489743" sldId="447"/>
            <ac:picMk id="5" creationId="{50A13291-E63D-F80B-E9D4-485CBDE862AD}"/>
          </ac:picMkLst>
        </pc:picChg>
        <pc:picChg chg="del">
          <ac:chgData name="Carlos Leonel Ramirez Martinez" userId="14d3900238d93848" providerId="Windows Live" clId="Web-{2DCA3943-6C51-4B44-8FBD-3CBECB55D7BA}" dt="2022-08-09T22:26:55.746" v="502"/>
          <ac:picMkLst>
            <pc:docMk/>
            <pc:sldMk cId="2555489743" sldId="447"/>
            <ac:picMk id="6" creationId="{0FE9CD6A-0E18-CA25-C68C-5E0F5C81E087}"/>
          </ac:picMkLst>
        </pc:picChg>
      </pc:sldChg>
      <pc:sldChg chg="addSp delSp modSp add replId modNotes">
        <pc:chgData name="Carlos Leonel Ramirez Martinez" userId="14d3900238d93848" providerId="Windows Live" clId="Web-{2DCA3943-6C51-4B44-8FBD-3CBECB55D7BA}" dt="2022-08-09T22:34:24.178" v="562"/>
        <pc:sldMkLst>
          <pc:docMk/>
          <pc:sldMk cId="232967752" sldId="448"/>
        </pc:sldMkLst>
        <pc:picChg chg="del">
          <ac:chgData name="Carlos Leonel Ramirez Martinez" userId="14d3900238d93848" providerId="Windows Live" clId="Web-{2DCA3943-6C51-4B44-8FBD-3CBECB55D7BA}" dt="2022-08-09T22:29:24.702" v="514"/>
          <ac:picMkLst>
            <pc:docMk/>
            <pc:sldMk cId="232967752" sldId="448"/>
            <ac:picMk id="5" creationId="{50A13291-E63D-F80B-E9D4-485CBDE862AD}"/>
          </ac:picMkLst>
        </pc:picChg>
        <pc:picChg chg="add mod">
          <ac:chgData name="Carlos Leonel Ramirez Martinez" userId="14d3900238d93848" providerId="Windows Live" clId="Web-{2DCA3943-6C51-4B44-8FBD-3CBECB55D7BA}" dt="2022-08-09T22:29:44.578" v="521" actId="1076"/>
          <ac:picMkLst>
            <pc:docMk/>
            <pc:sldMk cId="232967752" sldId="448"/>
            <ac:picMk id="6" creationId="{8A3017C1-0CD6-E697-CABB-FEB43AEC6E1C}"/>
          </ac:picMkLst>
        </pc:picChg>
      </pc:sldChg>
    </pc:docChg>
  </pc:docChgLst>
  <pc:docChgLst>
    <pc:chgData name="Carlos Leonel Ramirez Martinez" userId="14d3900238d93848" providerId="LiveId" clId="{1C39FA5A-2AC1-4932-AD0D-60CB7F1ADB14}"/>
    <pc:docChg chg="undo custSel addSld modSld">
      <pc:chgData name="Carlos Leonel Ramirez Martinez" userId="14d3900238d93848" providerId="LiveId" clId="{1C39FA5A-2AC1-4932-AD0D-60CB7F1ADB14}" dt="2022-03-22T20:48:07.713" v="89"/>
      <pc:docMkLst>
        <pc:docMk/>
      </pc:docMkLst>
      <pc:sldChg chg="modSp mod modClrScheme chgLayout">
        <pc:chgData name="Carlos Leonel Ramirez Martinez" userId="14d3900238d93848" providerId="LiveId" clId="{1C39FA5A-2AC1-4932-AD0D-60CB7F1ADB14}" dt="2022-03-22T20:45:47.076" v="56" actId="20577"/>
        <pc:sldMkLst>
          <pc:docMk/>
          <pc:sldMk cId="2912675615" sldId="362"/>
        </pc:sldMkLst>
        <pc:spChg chg="mod ord">
          <ac:chgData name="Carlos Leonel Ramirez Martinez" userId="14d3900238d93848" providerId="LiveId" clId="{1C39FA5A-2AC1-4932-AD0D-60CB7F1ADB14}" dt="2022-03-22T20:45:15.373" v="2" actId="700"/>
          <ac:spMkLst>
            <pc:docMk/>
            <pc:sldMk cId="2912675615" sldId="362"/>
            <ac:spMk id="2" creationId="{00000000-0000-0000-0000-000000000000}"/>
          </ac:spMkLst>
        </pc:spChg>
        <pc:spChg chg="mod ord">
          <ac:chgData name="Carlos Leonel Ramirez Martinez" userId="14d3900238d93848" providerId="LiveId" clId="{1C39FA5A-2AC1-4932-AD0D-60CB7F1ADB14}" dt="2022-03-22T20:45:47.076" v="56" actId="20577"/>
          <ac:spMkLst>
            <pc:docMk/>
            <pc:sldMk cId="2912675615" sldId="362"/>
            <ac:spMk id="7" creationId="{E7152EC0-2C5C-4521-9514-8956C96B8E36}"/>
          </ac:spMkLst>
        </pc:spChg>
        <pc:spChg chg="mod ord">
          <ac:chgData name="Carlos Leonel Ramirez Martinez" userId="14d3900238d93848" providerId="LiveId" clId="{1C39FA5A-2AC1-4932-AD0D-60CB7F1ADB14}" dt="2022-03-22T20:45:15.373" v="2" actId="700"/>
          <ac:spMkLst>
            <pc:docMk/>
            <pc:sldMk cId="2912675615" sldId="362"/>
            <ac:spMk id="10" creationId="{312E2015-3EC2-4815-B5C7-FC28ECC691EF}"/>
          </ac:spMkLst>
        </pc:spChg>
      </pc:sldChg>
      <pc:sldChg chg="modSp mod">
        <pc:chgData name="Carlos Leonel Ramirez Martinez" userId="14d3900238d93848" providerId="LiveId" clId="{1C39FA5A-2AC1-4932-AD0D-60CB7F1ADB14}" dt="2022-03-22T20:47:08.476" v="74"/>
        <pc:sldMkLst>
          <pc:docMk/>
          <pc:sldMk cId="2754295484" sldId="363"/>
        </pc:sldMkLst>
        <pc:spChg chg="mod">
          <ac:chgData name="Carlos Leonel Ramirez Martinez" userId="14d3900238d93848" providerId="LiveId" clId="{1C39FA5A-2AC1-4932-AD0D-60CB7F1ADB14}" dt="2022-03-22T20:47:08.476" v="74"/>
          <ac:spMkLst>
            <pc:docMk/>
            <pc:sldMk cId="2754295484" sldId="363"/>
            <ac:spMk id="7" creationId="{E7152EC0-2C5C-4521-9514-8956C96B8E36}"/>
          </ac:spMkLst>
        </pc:spChg>
      </pc:sldChg>
      <pc:sldChg chg="modSp mod">
        <pc:chgData name="Carlos Leonel Ramirez Martinez" userId="14d3900238d93848" providerId="LiveId" clId="{1C39FA5A-2AC1-4932-AD0D-60CB7F1ADB14}" dt="2022-03-22T20:47:10.794" v="75"/>
        <pc:sldMkLst>
          <pc:docMk/>
          <pc:sldMk cId="2085677176" sldId="364"/>
        </pc:sldMkLst>
        <pc:spChg chg="mod">
          <ac:chgData name="Carlos Leonel Ramirez Martinez" userId="14d3900238d93848" providerId="LiveId" clId="{1C39FA5A-2AC1-4932-AD0D-60CB7F1ADB14}" dt="2022-03-22T20:47:10.794" v="75"/>
          <ac:spMkLst>
            <pc:docMk/>
            <pc:sldMk cId="2085677176" sldId="364"/>
            <ac:spMk id="7" creationId="{E7152EC0-2C5C-4521-9514-8956C96B8E36}"/>
          </ac:spMkLst>
        </pc:spChg>
      </pc:sldChg>
      <pc:sldChg chg="modSp mod">
        <pc:chgData name="Carlos Leonel Ramirez Martinez" userId="14d3900238d93848" providerId="LiveId" clId="{1C39FA5A-2AC1-4932-AD0D-60CB7F1ADB14}" dt="2022-03-22T20:47:17.768" v="77"/>
        <pc:sldMkLst>
          <pc:docMk/>
          <pc:sldMk cId="1458261890" sldId="365"/>
        </pc:sldMkLst>
        <pc:spChg chg="mod">
          <ac:chgData name="Carlos Leonel Ramirez Martinez" userId="14d3900238d93848" providerId="LiveId" clId="{1C39FA5A-2AC1-4932-AD0D-60CB7F1ADB14}" dt="2022-03-22T20:47:17.768" v="77"/>
          <ac:spMkLst>
            <pc:docMk/>
            <pc:sldMk cId="1458261890" sldId="365"/>
            <ac:spMk id="3" creationId="{A7A4564B-672B-42C2-B13A-899275684B20}"/>
          </ac:spMkLst>
        </pc:spChg>
      </pc:sldChg>
      <pc:sldChg chg="modSp mod">
        <pc:chgData name="Carlos Leonel Ramirez Martinez" userId="14d3900238d93848" providerId="LiveId" clId="{1C39FA5A-2AC1-4932-AD0D-60CB7F1ADB14}" dt="2022-03-22T20:47:23.809" v="79"/>
        <pc:sldMkLst>
          <pc:docMk/>
          <pc:sldMk cId="1243948887" sldId="366"/>
        </pc:sldMkLst>
        <pc:spChg chg="mod">
          <ac:chgData name="Carlos Leonel Ramirez Martinez" userId="14d3900238d93848" providerId="LiveId" clId="{1C39FA5A-2AC1-4932-AD0D-60CB7F1ADB14}" dt="2022-03-22T20:47:23.809" v="79"/>
          <ac:spMkLst>
            <pc:docMk/>
            <pc:sldMk cId="1243948887" sldId="366"/>
            <ac:spMk id="3" creationId="{A7A4564B-672B-42C2-B13A-899275684B20}"/>
          </ac:spMkLst>
        </pc:spChg>
      </pc:sldChg>
      <pc:sldChg chg="modSp mod">
        <pc:chgData name="Carlos Leonel Ramirez Martinez" userId="14d3900238d93848" providerId="LiveId" clId="{1C39FA5A-2AC1-4932-AD0D-60CB7F1ADB14}" dt="2022-03-22T20:47:20.978" v="78"/>
        <pc:sldMkLst>
          <pc:docMk/>
          <pc:sldMk cId="3067436198" sldId="367"/>
        </pc:sldMkLst>
        <pc:spChg chg="mod">
          <ac:chgData name="Carlos Leonel Ramirez Martinez" userId="14d3900238d93848" providerId="LiveId" clId="{1C39FA5A-2AC1-4932-AD0D-60CB7F1ADB14}" dt="2022-03-22T20:47:20.978" v="78"/>
          <ac:spMkLst>
            <pc:docMk/>
            <pc:sldMk cId="3067436198" sldId="367"/>
            <ac:spMk id="3" creationId="{A7A4564B-672B-42C2-B13A-899275684B20}"/>
          </ac:spMkLst>
        </pc:spChg>
      </pc:sldChg>
      <pc:sldChg chg="modSp mod">
        <pc:chgData name="Carlos Leonel Ramirez Martinez" userId="14d3900238d93848" providerId="LiveId" clId="{1C39FA5A-2AC1-4932-AD0D-60CB7F1ADB14}" dt="2022-03-22T20:47:27.738" v="80"/>
        <pc:sldMkLst>
          <pc:docMk/>
          <pc:sldMk cId="2685351904" sldId="368"/>
        </pc:sldMkLst>
        <pc:spChg chg="mod">
          <ac:chgData name="Carlos Leonel Ramirez Martinez" userId="14d3900238d93848" providerId="LiveId" clId="{1C39FA5A-2AC1-4932-AD0D-60CB7F1ADB14}" dt="2022-03-22T20:47:27.738" v="80"/>
          <ac:spMkLst>
            <pc:docMk/>
            <pc:sldMk cId="2685351904" sldId="368"/>
            <ac:spMk id="3" creationId="{A7A4564B-672B-42C2-B13A-899275684B20}"/>
          </ac:spMkLst>
        </pc:spChg>
      </pc:sldChg>
      <pc:sldChg chg="modSp mod">
        <pc:chgData name="Carlos Leonel Ramirez Martinez" userId="14d3900238d93848" providerId="LiveId" clId="{1C39FA5A-2AC1-4932-AD0D-60CB7F1ADB14}" dt="2022-03-22T20:47:30.929" v="81"/>
        <pc:sldMkLst>
          <pc:docMk/>
          <pc:sldMk cId="1475942946" sldId="369"/>
        </pc:sldMkLst>
        <pc:spChg chg="mod">
          <ac:chgData name="Carlos Leonel Ramirez Martinez" userId="14d3900238d93848" providerId="LiveId" clId="{1C39FA5A-2AC1-4932-AD0D-60CB7F1ADB14}" dt="2022-03-22T20:47:30.929" v="81"/>
          <ac:spMkLst>
            <pc:docMk/>
            <pc:sldMk cId="1475942946" sldId="369"/>
            <ac:spMk id="3" creationId="{A7A4564B-672B-42C2-B13A-899275684B20}"/>
          </ac:spMkLst>
        </pc:spChg>
      </pc:sldChg>
      <pc:sldChg chg="modSp mod">
        <pc:chgData name="Carlos Leonel Ramirez Martinez" userId="14d3900238d93848" providerId="LiveId" clId="{1C39FA5A-2AC1-4932-AD0D-60CB7F1ADB14}" dt="2022-03-22T20:47:33.529" v="82"/>
        <pc:sldMkLst>
          <pc:docMk/>
          <pc:sldMk cId="4094700707" sldId="370"/>
        </pc:sldMkLst>
        <pc:spChg chg="mod">
          <ac:chgData name="Carlos Leonel Ramirez Martinez" userId="14d3900238d93848" providerId="LiveId" clId="{1C39FA5A-2AC1-4932-AD0D-60CB7F1ADB14}" dt="2022-03-22T20:47:33.529" v="82"/>
          <ac:spMkLst>
            <pc:docMk/>
            <pc:sldMk cId="4094700707" sldId="370"/>
            <ac:spMk id="5" creationId="{DA4CE621-19E7-407A-818D-F7930E6705B0}"/>
          </ac:spMkLst>
        </pc:spChg>
      </pc:sldChg>
      <pc:sldChg chg="modSp mod">
        <pc:chgData name="Carlos Leonel Ramirez Martinez" userId="14d3900238d93848" providerId="LiveId" clId="{1C39FA5A-2AC1-4932-AD0D-60CB7F1ADB14}" dt="2022-03-22T20:47:37.601" v="83"/>
        <pc:sldMkLst>
          <pc:docMk/>
          <pc:sldMk cId="3527635352" sldId="371"/>
        </pc:sldMkLst>
        <pc:spChg chg="mod">
          <ac:chgData name="Carlos Leonel Ramirez Martinez" userId="14d3900238d93848" providerId="LiveId" clId="{1C39FA5A-2AC1-4932-AD0D-60CB7F1ADB14}" dt="2022-03-22T20:47:37.601" v="83"/>
          <ac:spMkLst>
            <pc:docMk/>
            <pc:sldMk cId="3527635352" sldId="371"/>
            <ac:spMk id="5" creationId="{DA4CE621-19E7-407A-818D-F7930E6705B0}"/>
          </ac:spMkLst>
        </pc:spChg>
      </pc:sldChg>
      <pc:sldChg chg="modSp mod">
        <pc:chgData name="Carlos Leonel Ramirez Martinez" userId="14d3900238d93848" providerId="LiveId" clId="{1C39FA5A-2AC1-4932-AD0D-60CB7F1ADB14}" dt="2022-03-22T20:47:42.777" v="85"/>
        <pc:sldMkLst>
          <pc:docMk/>
          <pc:sldMk cId="2371224498" sldId="372"/>
        </pc:sldMkLst>
        <pc:spChg chg="mod">
          <ac:chgData name="Carlos Leonel Ramirez Martinez" userId="14d3900238d93848" providerId="LiveId" clId="{1C39FA5A-2AC1-4932-AD0D-60CB7F1ADB14}" dt="2022-03-22T20:47:42.777" v="85"/>
          <ac:spMkLst>
            <pc:docMk/>
            <pc:sldMk cId="2371224498" sldId="372"/>
            <ac:spMk id="5" creationId="{74309E35-57CE-4C29-A8FF-E8FD061CB763}"/>
          </ac:spMkLst>
        </pc:spChg>
      </pc:sldChg>
      <pc:sldChg chg="modSp mod">
        <pc:chgData name="Carlos Leonel Ramirez Martinez" userId="14d3900238d93848" providerId="LiveId" clId="{1C39FA5A-2AC1-4932-AD0D-60CB7F1ADB14}" dt="2022-03-22T20:47:46.410" v="86"/>
        <pc:sldMkLst>
          <pc:docMk/>
          <pc:sldMk cId="432797414" sldId="373"/>
        </pc:sldMkLst>
        <pc:spChg chg="mod">
          <ac:chgData name="Carlos Leonel Ramirez Martinez" userId="14d3900238d93848" providerId="LiveId" clId="{1C39FA5A-2AC1-4932-AD0D-60CB7F1ADB14}" dt="2022-03-22T20:47:46.410" v="86"/>
          <ac:spMkLst>
            <pc:docMk/>
            <pc:sldMk cId="432797414" sldId="373"/>
            <ac:spMk id="5" creationId="{74309E35-57CE-4C29-A8FF-E8FD061CB763}"/>
          </ac:spMkLst>
        </pc:spChg>
      </pc:sldChg>
      <pc:sldChg chg="modSp mod">
        <pc:chgData name="Carlos Leonel Ramirez Martinez" userId="14d3900238d93848" providerId="LiveId" clId="{1C39FA5A-2AC1-4932-AD0D-60CB7F1ADB14}" dt="2022-03-22T20:47:04.254" v="72"/>
        <pc:sldMkLst>
          <pc:docMk/>
          <pc:sldMk cId="2646518816" sldId="376"/>
        </pc:sldMkLst>
        <pc:spChg chg="mod">
          <ac:chgData name="Carlos Leonel Ramirez Martinez" userId="14d3900238d93848" providerId="LiveId" clId="{1C39FA5A-2AC1-4932-AD0D-60CB7F1ADB14}" dt="2022-03-22T20:47:04.254" v="72"/>
          <ac:spMkLst>
            <pc:docMk/>
            <pc:sldMk cId="2646518816" sldId="376"/>
            <ac:spMk id="7" creationId="{E7152EC0-2C5C-4521-9514-8956C96B8E36}"/>
          </ac:spMkLst>
        </pc:spChg>
      </pc:sldChg>
      <pc:sldChg chg="modSp mod">
        <pc:chgData name="Carlos Leonel Ramirez Martinez" userId="14d3900238d93848" providerId="LiveId" clId="{1C39FA5A-2AC1-4932-AD0D-60CB7F1ADB14}" dt="2022-03-22T20:47:06.252" v="73"/>
        <pc:sldMkLst>
          <pc:docMk/>
          <pc:sldMk cId="3060128742" sldId="377"/>
        </pc:sldMkLst>
        <pc:spChg chg="mod">
          <ac:chgData name="Carlos Leonel Ramirez Martinez" userId="14d3900238d93848" providerId="LiveId" clId="{1C39FA5A-2AC1-4932-AD0D-60CB7F1ADB14}" dt="2022-03-22T20:47:06.252" v="73"/>
          <ac:spMkLst>
            <pc:docMk/>
            <pc:sldMk cId="3060128742" sldId="377"/>
            <ac:spMk id="7" creationId="{E7152EC0-2C5C-4521-9514-8956C96B8E36}"/>
          </ac:spMkLst>
        </pc:spChg>
      </pc:sldChg>
      <pc:sldChg chg="modSp mod">
        <pc:chgData name="Carlos Leonel Ramirez Martinez" userId="14d3900238d93848" providerId="LiveId" clId="{1C39FA5A-2AC1-4932-AD0D-60CB7F1ADB14}" dt="2022-03-22T20:47:12.899" v="76"/>
        <pc:sldMkLst>
          <pc:docMk/>
          <pc:sldMk cId="1930437226" sldId="378"/>
        </pc:sldMkLst>
        <pc:spChg chg="mod">
          <ac:chgData name="Carlos Leonel Ramirez Martinez" userId="14d3900238d93848" providerId="LiveId" clId="{1C39FA5A-2AC1-4932-AD0D-60CB7F1ADB14}" dt="2022-03-22T20:47:12.899" v="76"/>
          <ac:spMkLst>
            <pc:docMk/>
            <pc:sldMk cId="1930437226" sldId="378"/>
            <ac:spMk id="4" creationId="{2E1399E1-E3EB-4269-95C2-0465B9300301}"/>
          </ac:spMkLst>
        </pc:spChg>
      </pc:sldChg>
      <pc:sldChg chg="modSp mod">
        <pc:chgData name="Carlos Leonel Ramirez Martinez" userId="14d3900238d93848" providerId="LiveId" clId="{1C39FA5A-2AC1-4932-AD0D-60CB7F1ADB14}" dt="2022-03-22T20:47:40.226" v="84"/>
        <pc:sldMkLst>
          <pc:docMk/>
          <pc:sldMk cId="3688991853" sldId="379"/>
        </pc:sldMkLst>
        <pc:spChg chg="mod">
          <ac:chgData name="Carlos Leonel Ramirez Martinez" userId="14d3900238d93848" providerId="LiveId" clId="{1C39FA5A-2AC1-4932-AD0D-60CB7F1ADB14}" dt="2022-03-22T20:47:40.226" v="84"/>
          <ac:spMkLst>
            <pc:docMk/>
            <pc:sldMk cId="3688991853" sldId="379"/>
            <ac:spMk id="6" creationId="{873B6D27-D6AB-4F42-A496-5F43B708D35E}"/>
          </ac:spMkLst>
        </pc:spChg>
      </pc:sldChg>
      <pc:sldChg chg="modSp mod">
        <pc:chgData name="Carlos Leonel Ramirez Martinez" userId="14d3900238d93848" providerId="LiveId" clId="{1C39FA5A-2AC1-4932-AD0D-60CB7F1ADB14}" dt="2022-03-22T20:47:48.665" v="87"/>
        <pc:sldMkLst>
          <pc:docMk/>
          <pc:sldMk cId="2029660175" sldId="380"/>
        </pc:sldMkLst>
        <pc:spChg chg="mod">
          <ac:chgData name="Carlos Leonel Ramirez Martinez" userId="14d3900238d93848" providerId="LiveId" clId="{1C39FA5A-2AC1-4932-AD0D-60CB7F1ADB14}" dt="2022-03-22T20:47:48.665" v="87"/>
          <ac:spMkLst>
            <pc:docMk/>
            <pc:sldMk cId="2029660175" sldId="380"/>
            <ac:spMk id="5" creationId="{74309E35-57CE-4C29-A8FF-E8FD061CB763}"/>
          </ac:spMkLst>
        </pc:spChg>
      </pc:sldChg>
      <pc:sldChg chg="modSp">
        <pc:chgData name="Carlos Leonel Ramirez Martinez" userId="14d3900238d93848" providerId="LiveId" clId="{1C39FA5A-2AC1-4932-AD0D-60CB7F1ADB14}" dt="2022-03-22T20:48:07.713" v="89"/>
        <pc:sldMkLst>
          <pc:docMk/>
          <pc:sldMk cId="4206653191" sldId="381"/>
        </pc:sldMkLst>
        <pc:spChg chg="mod">
          <ac:chgData name="Carlos Leonel Ramirez Martinez" userId="14d3900238d93848" providerId="LiveId" clId="{1C39FA5A-2AC1-4932-AD0D-60CB7F1ADB14}" dt="2022-03-22T20:48:07.713" v="89"/>
          <ac:spMkLst>
            <pc:docMk/>
            <pc:sldMk cId="4206653191" sldId="381"/>
            <ac:spMk id="5" creationId="{74309E35-57CE-4C29-A8FF-E8FD061CB763}"/>
          </ac:spMkLst>
        </pc:spChg>
      </pc:sldChg>
      <pc:sldChg chg="modSp">
        <pc:chgData name="Carlos Leonel Ramirez Martinez" userId="14d3900238d93848" providerId="LiveId" clId="{1C39FA5A-2AC1-4932-AD0D-60CB7F1ADB14}" dt="2022-03-22T20:48:07.713" v="89"/>
        <pc:sldMkLst>
          <pc:docMk/>
          <pc:sldMk cId="3461844647" sldId="382"/>
        </pc:sldMkLst>
        <pc:spChg chg="mod">
          <ac:chgData name="Carlos Leonel Ramirez Martinez" userId="14d3900238d93848" providerId="LiveId" clId="{1C39FA5A-2AC1-4932-AD0D-60CB7F1ADB14}" dt="2022-03-22T20:48:07.713" v="89"/>
          <ac:spMkLst>
            <pc:docMk/>
            <pc:sldMk cId="3461844647" sldId="382"/>
            <ac:spMk id="5" creationId="{74309E35-57CE-4C29-A8FF-E8FD061CB763}"/>
          </ac:spMkLst>
        </pc:spChg>
      </pc:sldChg>
      <pc:sldChg chg="modSp mod">
        <pc:chgData name="Carlos Leonel Ramirez Martinez" userId="14d3900238d93848" providerId="LiveId" clId="{1C39FA5A-2AC1-4932-AD0D-60CB7F1ADB14}" dt="2022-03-22T20:47:52.290" v="88"/>
        <pc:sldMkLst>
          <pc:docMk/>
          <pc:sldMk cId="3699487183" sldId="383"/>
        </pc:sldMkLst>
        <pc:spChg chg="mod">
          <ac:chgData name="Carlos Leonel Ramirez Martinez" userId="14d3900238d93848" providerId="LiveId" clId="{1C39FA5A-2AC1-4932-AD0D-60CB7F1ADB14}" dt="2022-03-22T20:47:52.290" v="88"/>
          <ac:spMkLst>
            <pc:docMk/>
            <pc:sldMk cId="3699487183" sldId="383"/>
            <ac:spMk id="5" creationId="{74309E35-57CE-4C29-A8FF-E8FD061CB763}"/>
          </ac:spMkLst>
        </pc:spChg>
      </pc:sldChg>
      <pc:sldChg chg="modSp">
        <pc:chgData name="Carlos Leonel Ramirez Martinez" userId="14d3900238d93848" providerId="LiveId" clId="{1C39FA5A-2AC1-4932-AD0D-60CB7F1ADB14}" dt="2022-03-22T20:48:07.713" v="89"/>
        <pc:sldMkLst>
          <pc:docMk/>
          <pc:sldMk cId="1689228102" sldId="384"/>
        </pc:sldMkLst>
        <pc:spChg chg="mod">
          <ac:chgData name="Carlos Leonel Ramirez Martinez" userId="14d3900238d93848" providerId="LiveId" clId="{1C39FA5A-2AC1-4932-AD0D-60CB7F1ADB14}" dt="2022-03-22T20:48:07.713" v="89"/>
          <ac:spMkLst>
            <pc:docMk/>
            <pc:sldMk cId="1689228102" sldId="384"/>
            <ac:spMk id="5" creationId="{74309E35-57CE-4C29-A8FF-E8FD061CB763}"/>
          </ac:spMkLst>
        </pc:spChg>
      </pc:sldChg>
      <pc:sldChg chg="modSp">
        <pc:chgData name="Carlos Leonel Ramirez Martinez" userId="14d3900238d93848" providerId="LiveId" clId="{1C39FA5A-2AC1-4932-AD0D-60CB7F1ADB14}" dt="2022-03-22T20:48:07.713" v="89"/>
        <pc:sldMkLst>
          <pc:docMk/>
          <pc:sldMk cId="3560072019" sldId="385"/>
        </pc:sldMkLst>
        <pc:spChg chg="mod">
          <ac:chgData name="Carlos Leonel Ramirez Martinez" userId="14d3900238d93848" providerId="LiveId" clId="{1C39FA5A-2AC1-4932-AD0D-60CB7F1ADB14}" dt="2022-03-22T20:48:07.713" v="89"/>
          <ac:spMkLst>
            <pc:docMk/>
            <pc:sldMk cId="3560072019" sldId="385"/>
            <ac:spMk id="6" creationId="{873B6D27-D6AB-4F42-A496-5F43B708D35E}"/>
          </ac:spMkLst>
        </pc:spChg>
      </pc:sldChg>
      <pc:sldChg chg="modSp">
        <pc:chgData name="Carlos Leonel Ramirez Martinez" userId="14d3900238d93848" providerId="LiveId" clId="{1C39FA5A-2AC1-4932-AD0D-60CB7F1ADB14}" dt="2022-03-22T20:48:07.713" v="89"/>
        <pc:sldMkLst>
          <pc:docMk/>
          <pc:sldMk cId="602553631" sldId="386"/>
        </pc:sldMkLst>
        <pc:spChg chg="mod">
          <ac:chgData name="Carlos Leonel Ramirez Martinez" userId="14d3900238d93848" providerId="LiveId" clId="{1C39FA5A-2AC1-4932-AD0D-60CB7F1ADB14}" dt="2022-03-22T20:48:07.713" v="89"/>
          <ac:spMkLst>
            <pc:docMk/>
            <pc:sldMk cId="602553631" sldId="386"/>
            <ac:spMk id="5" creationId="{74309E35-57CE-4C29-A8FF-E8FD061CB763}"/>
          </ac:spMkLst>
        </pc:spChg>
      </pc:sldChg>
      <pc:sldChg chg="modSp">
        <pc:chgData name="Carlos Leonel Ramirez Martinez" userId="14d3900238d93848" providerId="LiveId" clId="{1C39FA5A-2AC1-4932-AD0D-60CB7F1ADB14}" dt="2022-03-22T20:48:07.713" v="89"/>
        <pc:sldMkLst>
          <pc:docMk/>
          <pc:sldMk cId="2731193841" sldId="387"/>
        </pc:sldMkLst>
        <pc:spChg chg="mod">
          <ac:chgData name="Carlos Leonel Ramirez Martinez" userId="14d3900238d93848" providerId="LiveId" clId="{1C39FA5A-2AC1-4932-AD0D-60CB7F1ADB14}" dt="2022-03-22T20:48:07.713" v="89"/>
          <ac:spMkLst>
            <pc:docMk/>
            <pc:sldMk cId="2731193841" sldId="387"/>
            <ac:spMk id="5" creationId="{74309E35-57CE-4C29-A8FF-E8FD061CB763}"/>
          </ac:spMkLst>
        </pc:spChg>
      </pc:sldChg>
      <pc:sldChg chg="modSp">
        <pc:chgData name="Carlos Leonel Ramirez Martinez" userId="14d3900238d93848" providerId="LiveId" clId="{1C39FA5A-2AC1-4932-AD0D-60CB7F1ADB14}" dt="2022-03-22T20:48:07.713" v="89"/>
        <pc:sldMkLst>
          <pc:docMk/>
          <pc:sldMk cId="2832876619" sldId="388"/>
        </pc:sldMkLst>
        <pc:spChg chg="mod">
          <ac:chgData name="Carlos Leonel Ramirez Martinez" userId="14d3900238d93848" providerId="LiveId" clId="{1C39FA5A-2AC1-4932-AD0D-60CB7F1ADB14}" dt="2022-03-22T20:48:07.713" v="89"/>
          <ac:spMkLst>
            <pc:docMk/>
            <pc:sldMk cId="2832876619" sldId="388"/>
            <ac:spMk id="5" creationId="{74309E35-57CE-4C29-A8FF-E8FD061CB763}"/>
          </ac:spMkLst>
        </pc:spChg>
      </pc:sldChg>
      <pc:sldChg chg="modSp">
        <pc:chgData name="Carlos Leonel Ramirez Martinez" userId="14d3900238d93848" providerId="LiveId" clId="{1C39FA5A-2AC1-4932-AD0D-60CB7F1ADB14}" dt="2022-03-22T20:48:07.713" v="89"/>
        <pc:sldMkLst>
          <pc:docMk/>
          <pc:sldMk cId="1917613134" sldId="389"/>
        </pc:sldMkLst>
        <pc:spChg chg="mod">
          <ac:chgData name="Carlos Leonel Ramirez Martinez" userId="14d3900238d93848" providerId="LiveId" clId="{1C39FA5A-2AC1-4932-AD0D-60CB7F1ADB14}" dt="2022-03-22T20:48:07.713" v="89"/>
          <ac:spMkLst>
            <pc:docMk/>
            <pc:sldMk cId="1917613134" sldId="389"/>
            <ac:spMk id="5" creationId="{74309E35-57CE-4C29-A8FF-E8FD061CB763}"/>
          </ac:spMkLst>
        </pc:spChg>
      </pc:sldChg>
      <pc:sldChg chg="modSp">
        <pc:chgData name="Carlos Leonel Ramirez Martinez" userId="14d3900238d93848" providerId="LiveId" clId="{1C39FA5A-2AC1-4932-AD0D-60CB7F1ADB14}" dt="2022-03-22T20:48:07.713" v="89"/>
        <pc:sldMkLst>
          <pc:docMk/>
          <pc:sldMk cId="1435891202" sldId="390"/>
        </pc:sldMkLst>
        <pc:spChg chg="mod">
          <ac:chgData name="Carlos Leonel Ramirez Martinez" userId="14d3900238d93848" providerId="LiveId" clId="{1C39FA5A-2AC1-4932-AD0D-60CB7F1ADB14}" dt="2022-03-22T20:48:07.713" v="89"/>
          <ac:spMkLst>
            <pc:docMk/>
            <pc:sldMk cId="1435891202" sldId="390"/>
            <ac:spMk id="5" creationId="{74309E35-57CE-4C29-A8FF-E8FD061CB763}"/>
          </ac:spMkLst>
        </pc:spChg>
      </pc:sldChg>
      <pc:sldChg chg="modSp">
        <pc:chgData name="Carlos Leonel Ramirez Martinez" userId="14d3900238d93848" providerId="LiveId" clId="{1C39FA5A-2AC1-4932-AD0D-60CB7F1ADB14}" dt="2022-03-22T20:48:07.713" v="89"/>
        <pc:sldMkLst>
          <pc:docMk/>
          <pc:sldMk cId="2532726882" sldId="391"/>
        </pc:sldMkLst>
        <pc:spChg chg="mod">
          <ac:chgData name="Carlos Leonel Ramirez Martinez" userId="14d3900238d93848" providerId="LiveId" clId="{1C39FA5A-2AC1-4932-AD0D-60CB7F1ADB14}" dt="2022-03-22T20:48:07.713" v="89"/>
          <ac:spMkLst>
            <pc:docMk/>
            <pc:sldMk cId="2532726882" sldId="391"/>
            <ac:spMk id="4" creationId="{B3897243-B59D-49EC-B3EF-0685B28AA49F}"/>
          </ac:spMkLst>
        </pc:spChg>
      </pc:sldChg>
      <pc:sldChg chg="modSp">
        <pc:chgData name="Carlos Leonel Ramirez Martinez" userId="14d3900238d93848" providerId="LiveId" clId="{1C39FA5A-2AC1-4932-AD0D-60CB7F1ADB14}" dt="2022-03-22T20:48:07.713" v="89"/>
        <pc:sldMkLst>
          <pc:docMk/>
          <pc:sldMk cId="2223015609" sldId="392"/>
        </pc:sldMkLst>
        <pc:spChg chg="mod">
          <ac:chgData name="Carlos Leonel Ramirez Martinez" userId="14d3900238d93848" providerId="LiveId" clId="{1C39FA5A-2AC1-4932-AD0D-60CB7F1ADB14}" dt="2022-03-22T20:48:07.713" v="89"/>
          <ac:spMkLst>
            <pc:docMk/>
            <pc:sldMk cId="2223015609" sldId="392"/>
            <ac:spMk id="4" creationId="{B3897243-B59D-49EC-B3EF-0685B28AA49F}"/>
          </ac:spMkLst>
        </pc:spChg>
      </pc:sldChg>
      <pc:sldChg chg="modSp">
        <pc:chgData name="Carlos Leonel Ramirez Martinez" userId="14d3900238d93848" providerId="LiveId" clId="{1C39FA5A-2AC1-4932-AD0D-60CB7F1ADB14}" dt="2022-03-22T20:48:07.713" v="89"/>
        <pc:sldMkLst>
          <pc:docMk/>
          <pc:sldMk cId="4055651477" sldId="393"/>
        </pc:sldMkLst>
        <pc:spChg chg="mod">
          <ac:chgData name="Carlos Leonel Ramirez Martinez" userId="14d3900238d93848" providerId="LiveId" clId="{1C39FA5A-2AC1-4932-AD0D-60CB7F1ADB14}" dt="2022-03-22T20:48:07.713" v="89"/>
          <ac:spMkLst>
            <pc:docMk/>
            <pc:sldMk cId="4055651477" sldId="393"/>
            <ac:spMk id="4" creationId="{68494761-C8A8-422B-92A1-C289AAA3E4BC}"/>
          </ac:spMkLst>
        </pc:spChg>
      </pc:sldChg>
      <pc:sldChg chg="modSp">
        <pc:chgData name="Carlos Leonel Ramirez Martinez" userId="14d3900238d93848" providerId="LiveId" clId="{1C39FA5A-2AC1-4932-AD0D-60CB7F1ADB14}" dt="2022-03-22T20:48:07.713" v="89"/>
        <pc:sldMkLst>
          <pc:docMk/>
          <pc:sldMk cId="1201221088" sldId="394"/>
        </pc:sldMkLst>
        <pc:spChg chg="mod">
          <ac:chgData name="Carlos Leonel Ramirez Martinez" userId="14d3900238d93848" providerId="LiveId" clId="{1C39FA5A-2AC1-4932-AD0D-60CB7F1ADB14}" dt="2022-03-22T20:48:07.713" v="89"/>
          <ac:spMkLst>
            <pc:docMk/>
            <pc:sldMk cId="1201221088" sldId="394"/>
            <ac:spMk id="4" creationId="{831F7664-DC65-4EA1-825C-2B9D55C1A713}"/>
          </ac:spMkLst>
        </pc:spChg>
      </pc:sldChg>
      <pc:sldChg chg="modSp">
        <pc:chgData name="Carlos Leonel Ramirez Martinez" userId="14d3900238d93848" providerId="LiveId" clId="{1C39FA5A-2AC1-4932-AD0D-60CB7F1ADB14}" dt="2022-03-22T20:48:07.713" v="89"/>
        <pc:sldMkLst>
          <pc:docMk/>
          <pc:sldMk cId="2830307740" sldId="395"/>
        </pc:sldMkLst>
        <pc:spChg chg="mod">
          <ac:chgData name="Carlos Leonel Ramirez Martinez" userId="14d3900238d93848" providerId="LiveId" clId="{1C39FA5A-2AC1-4932-AD0D-60CB7F1ADB14}" dt="2022-03-22T20:48:07.713" v="89"/>
          <ac:spMkLst>
            <pc:docMk/>
            <pc:sldMk cId="2830307740" sldId="395"/>
            <ac:spMk id="4" creationId="{831F7664-DC65-4EA1-825C-2B9D55C1A713}"/>
          </ac:spMkLst>
        </pc:spChg>
      </pc:sldChg>
      <pc:sldChg chg="modSp">
        <pc:chgData name="Carlos Leonel Ramirez Martinez" userId="14d3900238d93848" providerId="LiveId" clId="{1C39FA5A-2AC1-4932-AD0D-60CB7F1ADB14}" dt="2022-03-22T20:48:07.713" v="89"/>
        <pc:sldMkLst>
          <pc:docMk/>
          <pc:sldMk cId="11942578" sldId="396"/>
        </pc:sldMkLst>
        <pc:spChg chg="mod">
          <ac:chgData name="Carlos Leonel Ramirez Martinez" userId="14d3900238d93848" providerId="LiveId" clId="{1C39FA5A-2AC1-4932-AD0D-60CB7F1ADB14}" dt="2022-03-22T20:48:07.713" v="89"/>
          <ac:spMkLst>
            <pc:docMk/>
            <pc:sldMk cId="11942578" sldId="396"/>
            <ac:spMk id="6" creationId="{873B6D27-D6AB-4F42-A496-5F43B708D35E}"/>
          </ac:spMkLst>
        </pc:spChg>
      </pc:sldChg>
      <pc:sldChg chg="modSp">
        <pc:chgData name="Carlos Leonel Ramirez Martinez" userId="14d3900238d93848" providerId="LiveId" clId="{1C39FA5A-2AC1-4932-AD0D-60CB7F1ADB14}" dt="2022-03-22T20:48:07.713" v="89"/>
        <pc:sldMkLst>
          <pc:docMk/>
          <pc:sldMk cId="3452476006" sldId="397"/>
        </pc:sldMkLst>
        <pc:spChg chg="mod">
          <ac:chgData name="Carlos Leonel Ramirez Martinez" userId="14d3900238d93848" providerId="LiveId" clId="{1C39FA5A-2AC1-4932-AD0D-60CB7F1ADB14}" dt="2022-03-22T20:48:07.713" v="89"/>
          <ac:spMkLst>
            <pc:docMk/>
            <pc:sldMk cId="3452476006" sldId="397"/>
            <ac:spMk id="4" creationId="{4A84F118-70E7-4530-AC2D-EBF67E3D8C5D}"/>
          </ac:spMkLst>
        </pc:spChg>
      </pc:sldChg>
      <pc:sldChg chg="modSp">
        <pc:chgData name="Carlos Leonel Ramirez Martinez" userId="14d3900238d93848" providerId="LiveId" clId="{1C39FA5A-2AC1-4932-AD0D-60CB7F1ADB14}" dt="2022-03-22T20:48:07.713" v="89"/>
        <pc:sldMkLst>
          <pc:docMk/>
          <pc:sldMk cId="472282394" sldId="398"/>
        </pc:sldMkLst>
        <pc:spChg chg="mod">
          <ac:chgData name="Carlos Leonel Ramirez Martinez" userId="14d3900238d93848" providerId="LiveId" clId="{1C39FA5A-2AC1-4932-AD0D-60CB7F1ADB14}" dt="2022-03-22T20:48:07.713" v="89"/>
          <ac:spMkLst>
            <pc:docMk/>
            <pc:sldMk cId="472282394" sldId="398"/>
            <ac:spMk id="4" creationId="{41AB6282-C4CA-4F6B-ADB0-B21FF52CE0E7}"/>
          </ac:spMkLst>
        </pc:spChg>
      </pc:sldChg>
      <pc:sldChg chg="modSp">
        <pc:chgData name="Carlos Leonel Ramirez Martinez" userId="14d3900238d93848" providerId="LiveId" clId="{1C39FA5A-2AC1-4932-AD0D-60CB7F1ADB14}" dt="2022-03-22T20:48:07.713" v="89"/>
        <pc:sldMkLst>
          <pc:docMk/>
          <pc:sldMk cId="142080882" sldId="399"/>
        </pc:sldMkLst>
        <pc:spChg chg="mod">
          <ac:chgData name="Carlos Leonel Ramirez Martinez" userId="14d3900238d93848" providerId="LiveId" clId="{1C39FA5A-2AC1-4932-AD0D-60CB7F1ADB14}" dt="2022-03-22T20:48:07.713" v="89"/>
          <ac:spMkLst>
            <pc:docMk/>
            <pc:sldMk cId="142080882" sldId="399"/>
            <ac:spMk id="4" creationId="{41AB6282-C4CA-4F6B-ADB0-B21FF52CE0E7}"/>
          </ac:spMkLst>
        </pc:spChg>
      </pc:sldChg>
      <pc:sldChg chg="modSp">
        <pc:chgData name="Carlos Leonel Ramirez Martinez" userId="14d3900238d93848" providerId="LiveId" clId="{1C39FA5A-2AC1-4932-AD0D-60CB7F1ADB14}" dt="2022-03-22T20:48:07.713" v="89"/>
        <pc:sldMkLst>
          <pc:docMk/>
          <pc:sldMk cId="477224176" sldId="400"/>
        </pc:sldMkLst>
        <pc:spChg chg="mod">
          <ac:chgData name="Carlos Leonel Ramirez Martinez" userId="14d3900238d93848" providerId="LiveId" clId="{1C39FA5A-2AC1-4932-AD0D-60CB7F1ADB14}" dt="2022-03-22T20:48:07.713" v="89"/>
          <ac:spMkLst>
            <pc:docMk/>
            <pc:sldMk cId="477224176" sldId="400"/>
            <ac:spMk id="4" creationId="{41AB6282-C4CA-4F6B-ADB0-B21FF52CE0E7}"/>
          </ac:spMkLst>
        </pc:spChg>
      </pc:sldChg>
      <pc:sldChg chg="modSp">
        <pc:chgData name="Carlos Leonel Ramirez Martinez" userId="14d3900238d93848" providerId="LiveId" clId="{1C39FA5A-2AC1-4932-AD0D-60CB7F1ADB14}" dt="2022-03-22T20:48:07.713" v="89"/>
        <pc:sldMkLst>
          <pc:docMk/>
          <pc:sldMk cId="1491799252" sldId="401"/>
        </pc:sldMkLst>
        <pc:spChg chg="mod">
          <ac:chgData name="Carlos Leonel Ramirez Martinez" userId="14d3900238d93848" providerId="LiveId" clId="{1C39FA5A-2AC1-4932-AD0D-60CB7F1ADB14}" dt="2022-03-22T20:48:07.713" v="89"/>
          <ac:spMkLst>
            <pc:docMk/>
            <pc:sldMk cId="1491799252" sldId="401"/>
            <ac:spMk id="4" creationId="{41AB6282-C4CA-4F6B-ADB0-B21FF52CE0E7}"/>
          </ac:spMkLst>
        </pc:spChg>
      </pc:sldChg>
      <pc:sldChg chg="modSp">
        <pc:chgData name="Carlos Leonel Ramirez Martinez" userId="14d3900238d93848" providerId="LiveId" clId="{1C39FA5A-2AC1-4932-AD0D-60CB7F1ADB14}" dt="2022-03-22T20:48:07.713" v="89"/>
        <pc:sldMkLst>
          <pc:docMk/>
          <pc:sldMk cId="1764464896" sldId="402"/>
        </pc:sldMkLst>
        <pc:spChg chg="mod">
          <ac:chgData name="Carlos Leonel Ramirez Martinez" userId="14d3900238d93848" providerId="LiveId" clId="{1C39FA5A-2AC1-4932-AD0D-60CB7F1ADB14}" dt="2022-03-22T20:48:07.713" v="89"/>
          <ac:spMkLst>
            <pc:docMk/>
            <pc:sldMk cId="1764464896" sldId="402"/>
            <ac:spMk id="4" creationId="{41AB6282-C4CA-4F6B-ADB0-B21FF52CE0E7}"/>
          </ac:spMkLst>
        </pc:spChg>
      </pc:sldChg>
      <pc:sldChg chg="modSp">
        <pc:chgData name="Carlos Leonel Ramirez Martinez" userId="14d3900238d93848" providerId="LiveId" clId="{1C39FA5A-2AC1-4932-AD0D-60CB7F1ADB14}" dt="2022-03-22T20:48:07.713" v="89"/>
        <pc:sldMkLst>
          <pc:docMk/>
          <pc:sldMk cId="4049303685" sldId="403"/>
        </pc:sldMkLst>
        <pc:spChg chg="mod">
          <ac:chgData name="Carlos Leonel Ramirez Martinez" userId="14d3900238d93848" providerId="LiveId" clId="{1C39FA5A-2AC1-4932-AD0D-60CB7F1ADB14}" dt="2022-03-22T20:48:07.713" v="89"/>
          <ac:spMkLst>
            <pc:docMk/>
            <pc:sldMk cId="4049303685" sldId="403"/>
            <ac:spMk id="7" creationId="{478B8D11-0A90-4393-B569-93B3F114DBD7}"/>
          </ac:spMkLst>
        </pc:spChg>
      </pc:sldChg>
      <pc:sldChg chg="modSp">
        <pc:chgData name="Carlos Leonel Ramirez Martinez" userId="14d3900238d93848" providerId="LiveId" clId="{1C39FA5A-2AC1-4932-AD0D-60CB7F1ADB14}" dt="2022-03-22T20:48:07.713" v="89"/>
        <pc:sldMkLst>
          <pc:docMk/>
          <pc:sldMk cId="1606422425" sldId="404"/>
        </pc:sldMkLst>
        <pc:spChg chg="mod">
          <ac:chgData name="Carlos Leonel Ramirez Martinez" userId="14d3900238d93848" providerId="LiveId" clId="{1C39FA5A-2AC1-4932-AD0D-60CB7F1ADB14}" dt="2022-03-22T20:48:07.713" v="89"/>
          <ac:spMkLst>
            <pc:docMk/>
            <pc:sldMk cId="1606422425" sldId="404"/>
            <ac:spMk id="4" creationId="{41AB6282-C4CA-4F6B-ADB0-B21FF52CE0E7}"/>
          </ac:spMkLst>
        </pc:spChg>
      </pc:sldChg>
      <pc:sldChg chg="modSp">
        <pc:chgData name="Carlos Leonel Ramirez Martinez" userId="14d3900238d93848" providerId="LiveId" clId="{1C39FA5A-2AC1-4932-AD0D-60CB7F1ADB14}" dt="2022-03-22T20:48:07.713" v="89"/>
        <pc:sldMkLst>
          <pc:docMk/>
          <pc:sldMk cId="2574261038" sldId="405"/>
        </pc:sldMkLst>
        <pc:spChg chg="mod">
          <ac:chgData name="Carlos Leonel Ramirez Martinez" userId="14d3900238d93848" providerId="LiveId" clId="{1C39FA5A-2AC1-4932-AD0D-60CB7F1ADB14}" dt="2022-03-22T20:48:07.713" v="89"/>
          <ac:spMkLst>
            <pc:docMk/>
            <pc:sldMk cId="2574261038" sldId="405"/>
            <ac:spMk id="4" creationId="{41AB6282-C4CA-4F6B-ADB0-B21FF52CE0E7}"/>
          </ac:spMkLst>
        </pc:spChg>
      </pc:sldChg>
      <pc:sldChg chg="modSp">
        <pc:chgData name="Carlos Leonel Ramirez Martinez" userId="14d3900238d93848" providerId="LiveId" clId="{1C39FA5A-2AC1-4932-AD0D-60CB7F1ADB14}" dt="2022-03-22T20:48:07.713" v="89"/>
        <pc:sldMkLst>
          <pc:docMk/>
          <pc:sldMk cId="2533531690" sldId="406"/>
        </pc:sldMkLst>
        <pc:spChg chg="mod">
          <ac:chgData name="Carlos Leonel Ramirez Martinez" userId="14d3900238d93848" providerId="LiveId" clId="{1C39FA5A-2AC1-4932-AD0D-60CB7F1ADB14}" dt="2022-03-22T20:48:07.713" v="89"/>
          <ac:spMkLst>
            <pc:docMk/>
            <pc:sldMk cId="2533531690" sldId="406"/>
            <ac:spMk id="4" creationId="{41AB6282-C4CA-4F6B-ADB0-B21FF52CE0E7}"/>
          </ac:spMkLst>
        </pc:spChg>
      </pc:sldChg>
      <pc:sldChg chg="modSp">
        <pc:chgData name="Carlos Leonel Ramirez Martinez" userId="14d3900238d93848" providerId="LiveId" clId="{1C39FA5A-2AC1-4932-AD0D-60CB7F1ADB14}" dt="2022-03-22T20:48:07.713" v="89"/>
        <pc:sldMkLst>
          <pc:docMk/>
          <pc:sldMk cId="1830632129" sldId="407"/>
        </pc:sldMkLst>
        <pc:spChg chg="mod">
          <ac:chgData name="Carlos Leonel Ramirez Martinez" userId="14d3900238d93848" providerId="LiveId" clId="{1C39FA5A-2AC1-4932-AD0D-60CB7F1ADB14}" dt="2022-03-22T20:48:07.713" v="89"/>
          <ac:spMkLst>
            <pc:docMk/>
            <pc:sldMk cId="1830632129" sldId="407"/>
            <ac:spMk id="4" creationId="{41AB6282-C4CA-4F6B-ADB0-B21FF52CE0E7}"/>
          </ac:spMkLst>
        </pc:spChg>
      </pc:sldChg>
      <pc:sldChg chg="modSp">
        <pc:chgData name="Carlos Leonel Ramirez Martinez" userId="14d3900238d93848" providerId="LiveId" clId="{1C39FA5A-2AC1-4932-AD0D-60CB7F1ADB14}" dt="2022-03-22T20:48:07.713" v="89"/>
        <pc:sldMkLst>
          <pc:docMk/>
          <pc:sldMk cId="2363771606" sldId="408"/>
        </pc:sldMkLst>
        <pc:spChg chg="mod">
          <ac:chgData name="Carlos Leonel Ramirez Martinez" userId="14d3900238d93848" providerId="LiveId" clId="{1C39FA5A-2AC1-4932-AD0D-60CB7F1ADB14}" dt="2022-03-22T20:48:07.713" v="89"/>
          <ac:spMkLst>
            <pc:docMk/>
            <pc:sldMk cId="2363771606" sldId="408"/>
            <ac:spMk id="4" creationId="{41AB6282-C4CA-4F6B-ADB0-B21FF52CE0E7}"/>
          </ac:spMkLst>
        </pc:spChg>
      </pc:sldChg>
      <pc:sldChg chg="modSp">
        <pc:chgData name="Carlos Leonel Ramirez Martinez" userId="14d3900238d93848" providerId="LiveId" clId="{1C39FA5A-2AC1-4932-AD0D-60CB7F1ADB14}" dt="2022-03-22T20:48:07.713" v="89"/>
        <pc:sldMkLst>
          <pc:docMk/>
          <pc:sldMk cId="3079105109" sldId="409"/>
        </pc:sldMkLst>
        <pc:spChg chg="mod">
          <ac:chgData name="Carlos Leonel Ramirez Martinez" userId="14d3900238d93848" providerId="LiveId" clId="{1C39FA5A-2AC1-4932-AD0D-60CB7F1ADB14}" dt="2022-03-22T20:48:07.713" v="89"/>
          <ac:spMkLst>
            <pc:docMk/>
            <pc:sldMk cId="3079105109" sldId="409"/>
            <ac:spMk id="4" creationId="{41AB6282-C4CA-4F6B-ADB0-B21FF52CE0E7}"/>
          </ac:spMkLst>
        </pc:spChg>
      </pc:sldChg>
      <pc:sldChg chg="modSp">
        <pc:chgData name="Carlos Leonel Ramirez Martinez" userId="14d3900238d93848" providerId="LiveId" clId="{1C39FA5A-2AC1-4932-AD0D-60CB7F1ADB14}" dt="2022-03-22T20:48:07.713" v="89"/>
        <pc:sldMkLst>
          <pc:docMk/>
          <pc:sldMk cId="3175962853" sldId="410"/>
        </pc:sldMkLst>
        <pc:spChg chg="mod">
          <ac:chgData name="Carlos Leonel Ramirez Martinez" userId="14d3900238d93848" providerId="LiveId" clId="{1C39FA5A-2AC1-4932-AD0D-60CB7F1ADB14}" dt="2022-03-22T20:48:07.713" v="89"/>
          <ac:spMkLst>
            <pc:docMk/>
            <pc:sldMk cId="3175962853" sldId="410"/>
            <ac:spMk id="4" creationId="{41AB6282-C4CA-4F6B-ADB0-B21FF52CE0E7}"/>
          </ac:spMkLst>
        </pc:spChg>
      </pc:sldChg>
      <pc:sldChg chg="modSp">
        <pc:chgData name="Carlos Leonel Ramirez Martinez" userId="14d3900238d93848" providerId="LiveId" clId="{1C39FA5A-2AC1-4932-AD0D-60CB7F1ADB14}" dt="2022-03-22T20:48:07.713" v="89"/>
        <pc:sldMkLst>
          <pc:docMk/>
          <pc:sldMk cId="1280968836" sldId="411"/>
        </pc:sldMkLst>
        <pc:spChg chg="mod">
          <ac:chgData name="Carlos Leonel Ramirez Martinez" userId="14d3900238d93848" providerId="LiveId" clId="{1C39FA5A-2AC1-4932-AD0D-60CB7F1ADB14}" dt="2022-03-22T20:48:07.713" v="89"/>
          <ac:spMkLst>
            <pc:docMk/>
            <pc:sldMk cId="1280968836" sldId="411"/>
            <ac:spMk id="4" creationId="{41AB6282-C4CA-4F6B-ADB0-B21FF52CE0E7}"/>
          </ac:spMkLst>
        </pc:spChg>
      </pc:sldChg>
      <pc:sldChg chg="modSp">
        <pc:chgData name="Carlos Leonel Ramirez Martinez" userId="14d3900238d93848" providerId="LiveId" clId="{1C39FA5A-2AC1-4932-AD0D-60CB7F1ADB14}" dt="2022-03-22T20:48:07.713" v="89"/>
        <pc:sldMkLst>
          <pc:docMk/>
          <pc:sldMk cId="2270776902" sldId="412"/>
        </pc:sldMkLst>
        <pc:spChg chg="mod">
          <ac:chgData name="Carlos Leonel Ramirez Martinez" userId="14d3900238d93848" providerId="LiveId" clId="{1C39FA5A-2AC1-4932-AD0D-60CB7F1ADB14}" dt="2022-03-22T20:48:07.713" v="89"/>
          <ac:spMkLst>
            <pc:docMk/>
            <pc:sldMk cId="2270776902" sldId="412"/>
            <ac:spMk id="4" creationId="{41AB6282-C4CA-4F6B-ADB0-B21FF52CE0E7}"/>
          </ac:spMkLst>
        </pc:spChg>
      </pc:sldChg>
      <pc:sldChg chg="modSp">
        <pc:chgData name="Carlos Leonel Ramirez Martinez" userId="14d3900238d93848" providerId="LiveId" clId="{1C39FA5A-2AC1-4932-AD0D-60CB7F1ADB14}" dt="2022-03-22T20:48:07.713" v="89"/>
        <pc:sldMkLst>
          <pc:docMk/>
          <pc:sldMk cId="1914956151" sldId="413"/>
        </pc:sldMkLst>
        <pc:spChg chg="mod">
          <ac:chgData name="Carlos Leonel Ramirez Martinez" userId="14d3900238d93848" providerId="LiveId" clId="{1C39FA5A-2AC1-4932-AD0D-60CB7F1ADB14}" dt="2022-03-22T20:48:07.713" v="89"/>
          <ac:spMkLst>
            <pc:docMk/>
            <pc:sldMk cId="1914956151" sldId="413"/>
            <ac:spMk id="4" creationId="{41AB6282-C4CA-4F6B-ADB0-B21FF52CE0E7}"/>
          </ac:spMkLst>
        </pc:spChg>
      </pc:sldChg>
      <pc:sldChg chg="modSp">
        <pc:chgData name="Carlos Leonel Ramirez Martinez" userId="14d3900238d93848" providerId="LiveId" clId="{1C39FA5A-2AC1-4932-AD0D-60CB7F1ADB14}" dt="2022-03-22T20:48:07.713" v="89"/>
        <pc:sldMkLst>
          <pc:docMk/>
          <pc:sldMk cId="1645973716" sldId="414"/>
        </pc:sldMkLst>
        <pc:spChg chg="mod">
          <ac:chgData name="Carlos Leonel Ramirez Martinez" userId="14d3900238d93848" providerId="LiveId" clId="{1C39FA5A-2AC1-4932-AD0D-60CB7F1ADB14}" dt="2022-03-22T20:48:07.713" v="89"/>
          <ac:spMkLst>
            <pc:docMk/>
            <pc:sldMk cId="1645973716" sldId="414"/>
            <ac:spMk id="4" creationId="{41AB6282-C4CA-4F6B-ADB0-B21FF52CE0E7}"/>
          </ac:spMkLst>
        </pc:spChg>
      </pc:sldChg>
      <pc:sldChg chg="modSp">
        <pc:chgData name="Carlos Leonel Ramirez Martinez" userId="14d3900238d93848" providerId="LiveId" clId="{1C39FA5A-2AC1-4932-AD0D-60CB7F1ADB14}" dt="2022-03-22T20:48:07.713" v="89"/>
        <pc:sldMkLst>
          <pc:docMk/>
          <pc:sldMk cId="2659655246" sldId="415"/>
        </pc:sldMkLst>
        <pc:spChg chg="mod">
          <ac:chgData name="Carlos Leonel Ramirez Martinez" userId="14d3900238d93848" providerId="LiveId" clId="{1C39FA5A-2AC1-4932-AD0D-60CB7F1ADB14}" dt="2022-03-22T20:48:07.713" v="89"/>
          <ac:spMkLst>
            <pc:docMk/>
            <pc:sldMk cId="2659655246" sldId="415"/>
            <ac:spMk id="4" creationId="{41AB6282-C4CA-4F6B-ADB0-B21FF52CE0E7}"/>
          </ac:spMkLst>
        </pc:spChg>
      </pc:sldChg>
      <pc:sldChg chg="modSp">
        <pc:chgData name="Carlos Leonel Ramirez Martinez" userId="14d3900238d93848" providerId="LiveId" clId="{1C39FA5A-2AC1-4932-AD0D-60CB7F1ADB14}" dt="2022-03-22T20:48:07.713" v="89"/>
        <pc:sldMkLst>
          <pc:docMk/>
          <pc:sldMk cId="3886382314" sldId="416"/>
        </pc:sldMkLst>
        <pc:spChg chg="mod">
          <ac:chgData name="Carlos Leonel Ramirez Martinez" userId="14d3900238d93848" providerId="LiveId" clId="{1C39FA5A-2AC1-4932-AD0D-60CB7F1ADB14}" dt="2022-03-22T20:48:07.713" v="89"/>
          <ac:spMkLst>
            <pc:docMk/>
            <pc:sldMk cId="3886382314" sldId="416"/>
            <ac:spMk id="4" creationId="{41AB6282-C4CA-4F6B-ADB0-B21FF52CE0E7}"/>
          </ac:spMkLst>
        </pc:spChg>
      </pc:sldChg>
      <pc:sldChg chg="modSp">
        <pc:chgData name="Carlos Leonel Ramirez Martinez" userId="14d3900238d93848" providerId="LiveId" clId="{1C39FA5A-2AC1-4932-AD0D-60CB7F1ADB14}" dt="2022-03-22T20:48:07.713" v="89"/>
        <pc:sldMkLst>
          <pc:docMk/>
          <pc:sldMk cId="3357161108" sldId="417"/>
        </pc:sldMkLst>
        <pc:spChg chg="mod">
          <ac:chgData name="Carlos Leonel Ramirez Martinez" userId="14d3900238d93848" providerId="LiveId" clId="{1C39FA5A-2AC1-4932-AD0D-60CB7F1ADB14}" dt="2022-03-22T20:48:07.713" v="89"/>
          <ac:spMkLst>
            <pc:docMk/>
            <pc:sldMk cId="3357161108" sldId="417"/>
            <ac:spMk id="4" creationId="{41AB6282-C4CA-4F6B-ADB0-B21FF52CE0E7}"/>
          </ac:spMkLst>
        </pc:spChg>
      </pc:sldChg>
      <pc:sldChg chg="modSp">
        <pc:chgData name="Carlos Leonel Ramirez Martinez" userId="14d3900238d93848" providerId="LiveId" clId="{1C39FA5A-2AC1-4932-AD0D-60CB7F1ADB14}" dt="2022-03-22T20:48:07.713" v="89"/>
        <pc:sldMkLst>
          <pc:docMk/>
          <pc:sldMk cId="396221042" sldId="418"/>
        </pc:sldMkLst>
        <pc:spChg chg="mod">
          <ac:chgData name="Carlos Leonel Ramirez Martinez" userId="14d3900238d93848" providerId="LiveId" clId="{1C39FA5A-2AC1-4932-AD0D-60CB7F1ADB14}" dt="2022-03-22T20:48:07.713" v="89"/>
          <ac:spMkLst>
            <pc:docMk/>
            <pc:sldMk cId="396221042" sldId="418"/>
            <ac:spMk id="4" creationId="{41AB6282-C4CA-4F6B-ADB0-B21FF52CE0E7}"/>
          </ac:spMkLst>
        </pc:spChg>
      </pc:sldChg>
      <pc:sldChg chg="modSp">
        <pc:chgData name="Carlos Leonel Ramirez Martinez" userId="14d3900238d93848" providerId="LiveId" clId="{1C39FA5A-2AC1-4932-AD0D-60CB7F1ADB14}" dt="2022-03-22T20:48:07.713" v="89"/>
        <pc:sldMkLst>
          <pc:docMk/>
          <pc:sldMk cId="3815574325" sldId="419"/>
        </pc:sldMkLst>
        <pc:spChg chg="mod">
          <ac:chgData name="Carlos Leonel Ramirez Martinez" userId="14d3900238d93848" providerId="LiveId" clId="{1C39FA5A-2AC1-4932-AD0D-60CB7F1ADB14}" dt="2022-03-22T20:48:07.713" v="89"/>
          <ac:spMkLst>
            <pc:docMk/>
            <pc:sldMk cId="3815574325" sldId="419"/>
            <ac:spMk id="4" creationId="{41AB6282-C4CA-4F6B-ADB0-B21FF52CE0E7}"/>
          </ac:spMkLst>
        </pc:spChg>
      </pc:sldChg>
      <pc:sldChg chg="modSp">
        <pc:chgData name="Carlos Leonel Ramirez Martinez" userId="14d3900238d93848" providerId="LiveId" clId="{1C39FA5A-2AC1-4932-AD0D-60CB7F1ADB14}" dt="2022-03-22T20:48:07.713" v="89"/>
        <pc:sldMkLst>
          <pc:docMk/>
          <pc:sldMk cId="4081144874" sldId="420"/>
        </pc:sldMkLst>
        <pc:spChg chg="mod">
          <ac:chgData name="Carlos Leonel Ramirez Martinez" userId="14d3900238d93848" providerId="LiveId" clId="{1C39FA5A-2AC1-4932-AD0D-60CB7F1ADB14}" dt="2022-03-22T20:48:07.713" v="89"/>
          <ac:spMkLst>
            <pc:docMk/>
            <pc:sldMk cId="4081144874" sldId="420"/>
            <ac:spMk id="4" creationId="{41AB6282-C4CA-4F6B-ADB0-B21FF52CE0E7}"/>
          </ac:spMkLst>
        </pc:spChg>
      </pc:sldChg>
      <pc:sldChg chg="modSp">
        <pc:chgData name="Carlos Leonel Ramirez Martinez" userId="14d3900238d93848" providerId="LiveId" clId="{1C39FA5A-2AC1-4932-AD0D-60CB7F1ADB14}" dt="2022-03-22T20:48:07.713" v="89"/>
        <pc:sldMkLst>
          <pc:docMk/>
          <pc:sldMk cId="3706159332" sldId="421"/>
        </pc:sldMkLst>
        <pc:spChg chg="mod">
          <ac:chgData name="Carlos Leonel Ramirez Martinez" userId="14d3900238d93848" providerId="LiveId" clId="{1C39FA5A-2AC1-4932-AD0D-60CB7F1ADB14}" dt="2022-03-22T20:48:07.713" v="89"/>
          <ac:spMkLst>
            <pc:docMk/>
            <pc:sldMk cId="3706159332" sldId="421"/>
            <ac:spMk id="4" creationId="{41AB6282-C4CA-4F6B-ADB0-B21FF52CE0E7}"/>
          </ac:spMkLst>
        </pc:spChg>
      </pc:sldChg>
      <pc:sldChg chg="modSp">
        <pc:chgData name="Carlos Leonel Ramirez Martinez" userId="14d3900238d93848" providerId="LiveId" clId="{1C39FA5A-2AC1-4932-AD0D-60CB7F1ADB14}" dt="2022-03-22T20:48:07.713" v="89"/>
        <pc:sldMkLst>
          <pc:docMk/>
          <pc:sldMk cId="2575492259" sldId="422"/>
        </pc:sldMkLst>
        <pc:spChg chg="mod">
          <ac:chgData name="Carlos Leonel Ramirez Martinez" userId="14d3900238d93848" providerId="LiveId" clId="{1C39FA5A-2AC1-4932-AD0D-60CB7F1ADB14}" dt="2022-03-22T20:48:07.713" v="89"/>
          <ac:spMkLst>
            <pc:docMk/>
            <pc:sldMk cId="2575492259" sldId="422"/>
            <ac:spMk id="4" creationId="{41AB6282-C4CA-4F6B-ADB0-B21FF52CE0E7}"/>
          </ac:spMkLst>
        </pc:spChg>
      </pc:sldChg>
      <pc:sldChg chg="modSp">
        <pc:chgData name="Carlos Leonel Ramirez Martinez" userId="14d3900238d93848" providerId="LiveId" clId="{1C39FA5A-2AC1-4932-AD0D-60CB7F1ADB14}" dt="2022-03-22T20:48:07.713" v="89"/>
        <pc:sldMkLst>
          <pc:docMk/>
          <pc:sldMk cId="367301143" sldId="423"/>
        </pc:sldMkLst>
        <pc:spChg chg="mod">
          <ac:chgData name="Carlos Leonel Ramirez Martinez" userId="14d3900238d93848" providerId="LiveId" clId="{1C39FA5A-2AC1-4932-AD0D-60CB7F1ADB14}" dt="2022-03-22T20:48:07.713" v="89"/>
          <ac:spMkLst>
            <pc:docMk/>
            <pc:sldMk cId="367301143" sldId="423"/>
            <ac:spMk id="4" creationId="{2D139C4E-D8B2-4199-B98A-F1FB028719B5}"/>
          </ac:spMkLst>
        </pc:spChg>
      </pc:sldChg>
      <pc:sldChg chg="modSp new mod modNotesTx">
        <pc:chgData name="Carlos Leonel Ramirez Martinez" userId="14d3900238d93848" providerId="LiveId" clId="{1C39FA5A-2AC1-4932-AD0D-60CB7F1ADB14}" dt="2022-03-22T20:46:55.787" v="68" actId="20577"/>
        <pc:sldMkLst>
          <pc:docMk/>
          <pc:sldMk cId="2459219598" sldId="424"/>
        </pc:sldMkLst>
        <pc:spChg chg="mod">
          <ac:chgData name="Carlos Leonel Ramirez Martinez" userId="14d3900238d93848" providerId="LiveId" clId="{1C39FA5A-2AC1-4932-AD0D-60CB7F1ADB14}" dt="2022-03-22T20:45:35.908" v="51" actId="20577"/>
          <ac:spMkLst>
            <pc:docMk/>
            <pc:sldMk cId="2459219598" sldId="424"/>
            <ac:spMk id="2" creationId="{A923656C-95B7-4CC9-8CE9-229EB54A250D}"/>
          </ac:spMkLst>
        </pc:spChg>
      </pc:sldChg>
      <pc:sldChg chg="delSp new mod modClrScheme chgLayout">
        <pc:chgData name="Carlos Leonel Ramirez Martinez" userId="14d3900238d93848" providerId="LiveId" clId="{1C39FA5A-2AC1-4932-AD0D-60CB7F1ADB14}" dt="2022-03-22T20:46:45.752" v="58" actId="700"/>
        <pc:sldMkLst>
          <pc:docMk/>
          <pc:sldMk cId="2385641757" sldId="425"/>
        </pc:sldMkLst>
        <pc:spChg chg="del">
          <ac:chgData name="Carlos Leonel Ramirez Martinez" userId="14d3900238d93848" providerId="LiveId" clId="{1C39FA5A-2AC1-4932-AD0D-60CB7F1ADB14}" dt="2022-03-22T20:46:45.752" v="58" actId="700"/>
          <ac:spMkLst>
            <pc:docMk/>
            <pc:sldMk cId="2385641757" sldId="425"/>
            <ac:spMk id="2" creationId="{3E0A92F3-B76D-4867-96C7-CA30882E148D}"/>
          </ac:spMkLst>
        </pc:spChg>
        <pc:spChg chg="del">
          <ac:chgData name="Carlos Leonel Ramirez Martinez" userId="14d3900238d93848" providerId="LiveId" clId="{1C39FA5A-2AC1-4932-AD0D-60CB7F1ADB14}" dt="2022-03-22T20:46:45.752" v="58" actId="700"/>
          <ac:spMkLst>
            <pc:docMk/>
            <pc:sldMk cId="2385641757" sldId="425"/>
            <ac:spMk id="3" creationId="{E782ACD5-E2BE-47F0-9554-56F7B258382D}"/>
          </ac:spMkLst>
        </pc:spChg>
        <pc:spChg chg="del">
          <ac:chgData name="Carlos Leonel Ramirez Martinez" userId="14d3900238d93848" providerId="LiveId" clId="{1C39FA5A-2AC1-4932-AD0D-60CB7F1ADB14}" dt="2022-03-22T20:46:45.752" v="58" actId="700"/>
          <ac:spMkLst>
            <pc:docMk/>
            <pc:sldMk cId="2385641757" sldId="425"/>
            <ac:spMk id="4" creationId="{8B77E97F-BAC9-4B57-A39F-50E470FCF73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8/9/2022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‹Nº›</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09T20:30:45.8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6964 4249 9409 0 0,'-2'0'3081'0'0,"4"-2"7889"0"0,3-1-10402 0 0,10 0 185 0 0,9 1-449 0 0,33 1 760 0 0,33 0-136 0 0,42 0 88 0 0,8-1-808 0 0,-8-1-40 0 0,-20-2-40 0 0,-21 0-31 0 0,-18 1-1 0 0,-18 0 16 0 0,-12 2-40 0 0,-8 1 48 0 0,-4 1-16 0 0,0 0-8 0 0,2 0-8 0 0,4 0-8 0 0,3 0 32 0 0,4 0-8 0 0,5 1 16 0 0,4-1 0 0 0,3 0 0 0 0,1 0-32 0 0,0 0-32 0 0,-2-3 32 0 0,-2 1-16 0 0,-5-1-24 0 0,-6 1-40 0 0,-5 0 88 0 0,2 3 144 0 0,0 1-104 0 0,3 1-64 0 0,3-1 0 0 0,3 2 24 0 0,1 0-88 0 0,2 0 88 0 0,1-2 0 0 0,0 0-8 0 0,0-1-80 0 0,-2-1 48 0 0,-1 0 8 0 0,-2 0-16 0 0,-3 0-40 0 0,-1 0 56 0 0,-3 0-56 0 0,0 0 40 0 0,0 0 16 0 0,2 0-64 0 0,10 0 48 0 0,7 0-40 0 0,3 0 40 0 0,-1 0-40 0 0,-1 0 0 0 0,-5 0-8 0 0,-5 2 0 0 0,-7 1 8 0 0,-4-1 0 0 0,-4 1-8 0 0,-1 0 48 0 0,-1 1-40 0 0,4 0-8 0 0,4-2 8 0 0,3 0 0 0 0,4-1 0 0 0,4-1 0 0 0,3 0-8 0 0,35 2 8 0 0,48 1 8 0 0,46-3-8 0 0,6 0 0 0 0,-21-2-8 0 0,-30 1 0 0 0,-27 0 16 0 0,-24 0-16 0 0,-17 1 8 0 0,-9-3-8 0 0,-6 0 8 0 0,-4 0 0 0 0,-4-1 0 0 0,-4-1-8 0 0,-2 2 8 0 0,-5 0 0 0 0,-4 1 0 0 0,-2 1-8 0 0,-1 1 8 0 0,1 0 40 0 0,0 0-40 0 0,1 0-8 0 0,2 0 8 0 0,2 0 0 0 0,-1 0 0 0 0,-3 3 0 0 0,1 0 0 0 0,-1-1 0 0 0,-4 1-8 0 0,-3-2 8 0 0,0 0 0 0 0,1 0 0 0 0,4-1-8 0 0,0 0 0 0 0,2-2 8 0 0,0-1 0 0 0,-1 0 0 0 0,-3 0 0 0 0,-5 2-8 0 0,-4-2 8 0 0,-3-1 0 0 0,-2 1-8 0 0,-1 1 0 0 0,-1 0 8 0 0,0 1-8 0 0,1 1 0 0 0,-1 0-8 0 0,0 0 8 0 0,1 0-16 0 0,-5 0-4913 0 0,-14-4-19812 0 0,-8-4 22141 0 0,-3 0 2600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09T20:30:45.8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18150 4133 12546 0 0,'5'-2'10546'0'0,"5"1"-9682"0"0,10 2-159 0 0,11 3-137 0 0,10 5-112 0 0,10 2-160 0 0,9 4 32 0 0,8 2-64 0 0,5 0 0 0 0,6-1 8 0 0,6-3-56 0 0,5-4-24 0 0,5-1 40 0 0,1-4-16 0 0,2-3-16 0 0,-1-1-16 0 0,2-1-40 0 0,-2-3-40 0 0,-1 0-40 0 0,-2 1-56 0 0,22-3 257 0 0,6 2-265 0 0,-8 0 56 0 0,-15 1 40 0 0,-12 1-24 0 0,-9 3 24 0 0,-5 2-32 0 0,-6 0 8 0 0,-2-1 0 0 0,0 0 8 0 0,-1-1 16 0 0,-1 0-8 0 0,-1-1-16 0 0,1 0-64 0 0,1 0 64 0 0,-1 0-56 0 0,1 0 32 0 0,1 0-40 0 0,-1 0 56 0 0,1 0-16 0 0,-1 0 0 0 0,1 0 0 0 0,0-3-40 0 0,-1 0 64 0 0,1 1 0 0 0,-1-1-64 0 0,-1 2 8 0 0,-4 0 56 0 0,-2-2-24 0 0,-3 0-48 0 0,-1 0 8 0 0,-1 1 0 0 0,-3 1-8 0 0,-1 0 8 0 0,0 0-8 0 0,1 1 8 0 0,3 0-8 0 0,4 0 8 0 0,2 0-8 0 0,26 3 8 0 0,28 2 48 0 0,2 1-64 0 0,-3-1 8 0 0,-11 1-8 0 0,-15-1 16 0 0,-3 0-8 0 0,-8-2 0 0 0,-7-2 8 0 0,-6 0 0 0 0,-7 0-8 0 0,-6-1 0 0 0,-5-1 0 0 0,-1 1 0 0 0,0 0 8 0 0,0 0-8 0 0,1 0 0 0 0,3-1 8 0 0,3-1-8 0 0,4-1 0 0 0,4 1 0 0 0,3-1 0 0 0,1 2 0 0 0,-2 0 0 0 0,-4-2 16 0 0,-5 0-8 0 0,-7 0 0 0 0,-3 1 0 0 0,-3 0-8 0 0,-3-1 8 0 0,0 0 0 0 0,2 0-8 0 0,2 1 8 0 0,3 0-8 0 0,6 2 8 0 0,3-1 0 0 0,3 1-8 0 0,9-2 0 0 0,14-1 24 0 0,0 1-24 0 0,-5-1 0 0 0,-11 2 0 0 0,-9 0 8 0 0,-7 1 0 0 0,-6-1-8 0 0,-3 1 8 0 0,-3 0-8 0 0,-1 1 8 0 0,0-1-8 0 0,-2 0 0 0 0,1 0 0 0 0,-1 0 8 0 0,0 0-8 0 0,-1 0 0 0 0,0 0-8 0 0,-4 0 8 0 0,-1 0 8 0 0,-2 0-8 0 0,-3 0 0 0 0,1 0 8 0 0,0 0 0 0 0,0 0-8 0 0,-1 0 0 0 0,-2 0 0 0 0,-1 0 0 0 0,-1 0-8 0 0,-24 6-30726 0 0,-12 3 30734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09T20:30:45.8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18166 6415 13146 0 0,'0'-2'2689'0'0,"-2"-1"-1585"0"0,-3 1-216 0 0,-3-3 168 0 0,0-2 4794 0 0,3 1-4258 0 0,17 0-1352 0 0,11 2-176 0 0,10 1-8 0 0,5 2 56 0 0,3 0 8 0 0,-1 1-40 0 0,-4 1 112 0 0,-2-1-8 0 0,-4 0 16 0 0,1 3-32 0 0,0 0-24 0 0,3 0-32 0 0,2-1-8 0 0,3 2-56 0 0,4 0 0 0 0,1-1-40 0 0,2 2 104 0 0,0-1-40 0 0,-2 0 0 0 0,-1 1-64 0 0,-2-1 56 0 0,0 2-56 0 0,0 0 64 0 0,3-2-56 0 0,2 1-8 0 0,3 0 57 0 0,-1-1-9 0 0,0-2 32 0 0,-1 2 16 0 0,-3 0-32 0 0,-1-1-8 0 0,-6-1-8 0 0,-6 2-8 0 0,-2 0 16 0 0,-3-1-8 0 0,1-1 56 0 0,3-1-112 0 0,2 0 88 0 0,3 0-80 0 0,2-1-8 0 0,3 0 56 0 0,2-1 32 0 0,0 1-88 0 0,28 2 80 0 0,9 1 16 0 0,-5 0-56 0 0,-9-1-32 0 0,-8 0 24 0 0,-7-1-32 0 0,-6-1-8 0 0,-4 0 8 0 0,-2 0 0 0 0,-3 0 8 0 0,-1 0-8 0 0,-1 0 48 0 0,-3 0-48 0 0,-2 0 0 0 0,-1 0 0 0 0,2 0 0 0 0,-1 0 16 0 0,3 0-16 0 0,1 0 8 0 0,1 0 8 0 0,1 0-16 0 0,1 0 0 0 0,1 0 8 0 0,0 0 0 0 0,-1 0-8 0 0,1 0 16 0 0,-2 0 32 0 0,1 0-48 0 0,-2 0 0 0 0,0 0-8 0 0,-1 0 16 0 0,-1 0-8 0 0,-3 0 8 0 0,2 0 40 0 0,2 0-32 0 0,-1 0-16 0 0,2 0 0 0 0,2 0 0 0 0,-1 0 0 0 0,15-2 8 0 0,11-1 0 0 0,2 0 0 0 0,-6 1-8 0 0,-7 0 88 0 0,-6 1-88 0 0,-6 1-56 0 0,-4-1 56 0 0,-2 1 0 0 0,-2 0 0 0 0,2 1 56 0 0,1-1-40 0 0,2 0 16 0 0,2 0-32 0 0,-1 0 0 0 0,0 0 0 0 0,-1 0-48 0 0,-2 0 40 0 0,0 0 8 0 0,-2 0-8 0 0,2 2 8 0 0,1 1 0 0 0,3 0 0 0 0,0-1 8 0 0,2 0 24 0 0,0-1-16 0 0,1-1-16 0 0,0 0 0 0 0,0 0-40 0 0,-2 0 40 0 0,-1 0 8 0 0,-2 0-8 0 0,-3 0 8 0 0,-1 0-8 0 0,-3 0 0 0 0,0 2 0 0 0,-2 1-8 0 0,3 0 56 0 0,9 1-104 0 0,5 1 48 0 0,2-2 8 0 0,2 0-16 0 0,0 1 16 0 0,-1 0-8 0 0,-2-1 0 0 0,-1 0 0 0 0,-2 0 8 0 0,-1 1-8 0 0,-2-1 0 0 0,-2 0 8 0 0,1-2 0 0 0,2 0 0 0 0,2-1-8 0 0,3 0-8 0 0,0 0-32 0 0,2 0 48 0 0,0 0 0 0 0,7 0-8 0 0,2 0 8 0 0,-2 0-8 0 0,-3-1 0 0 0,-5 1 8 0 0,-5 0 0 0 0,-1 0-8 0 0,2 0 8 0 0,-1 0-8 0 0,3 0 8 0 0,3 0 0 0 0,3 0 0 0 0,-1 0 8 0 0,-1-2-8 0 0,-3-1 0 0 0,-3 1 0 0 0,-5-1 64 0 0,-1 0-64 0 0,-2-1 8 0 0,-3 0 0 0 0,1 0 0 0 0,0-1 0 0 0,1-1-8 0 0,-1 1 0 0 0,2 0 0 0 0,0 0 0 0 0,-2 0 0 0 0,-1 1 0 0 0,-3 2-8 0 0,-4 0-56 0 0,-4 1 64 0 0,-2 1 64 0 0,-3 0-16 0 0,2 2-40 0 0,1 1 0 0 0,1 0-8 0 0,2 0 0 0 0,5 1-40 0 0,1 0 40 0 0,0-1 72 0 0,0 0-72 0 0,-2-2-56 0 0,-2 0 48 0 0,-4 2 64 0 0,-1 0-1360 0 0,-6-3-8123 0 0,-5-3-10120 0 0,-3-1 19547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09T20:30:45.8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23865 5719 11666 0 0,'0'-2'4313'0'0,"0"-3"-1217"0"0,0-3 217 0 0,0-2-1873 0 0,5 0 201 0 0,3 3-1073 0 0,3 1-64 0 0,1 3 24 0 0,3 1-24 0 0,2 2-120 0 0,2 2-40 0 0,0 1-32 0 0,3 0 41 0 0,5 2-33 0 0,6 0-88 0 0,6-1-56 0 0,9 1-160 0 0,7 0 104 0 0,9-1 32 0 0,9 1-80 0 0,7-1 40 0 0,3 2 40 0 0,3 0-32 0 0,0-2 72 0 0,42 4 472 0 0,9-1-520 0 0,-9 2-24 0 0,-17-1-16 0 0,-18-2 8 0 0,-15-2-16 0 0,-11-2-40 0 0,-6-1 16 0 0,-3 0-24 0 0,0 1 48 0 0,-1 0 0 0 0,-2 1 72 0 0,-1-1 0 0 0,-1-1 25 0 0,-5 0-193 0 0,-7-1 0 0 0,-5 0 0 0 0,-7 0 0 0 0,-6 0 0 0 0,-5 0 0 0 0,-4 0 0 0 0,-1 0 0 0 0,-1 0 0 0 0,0 0-2353 0 0,-5 0-5257 0 0,-10 0-175 0 0,-10 0-7234 0 0,-4 0 15019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09T20:30:45.8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5810 6366 10097 0 0,'2'0'17516'0'0,"4"0"-16988"0"0,1 0-128 0 0,8 0-127 0 0,7 0-65 0 0,9 0-40 0 0,7 0-88 0 0,9 0 16 0 0,7 2-8 0 0,6 1 32 0 0,3 2-16 0 0,2 0 16 0 0,1 2 48 0 0,0-1 0 0 0,0-1 0 0 0,75-4 608 0 0,21-2-736 0 0,-5 0-32 0 0,-21 1 128 0 0,-25 1-48 0 0,-22 3 8 0 0,-18 0-88 0 0,-12 0 96 0 0,4 1 152 0 0,2-2-176 0 0,-1-2-16 0 0,-1-1 8 0 0,0 0 48 0 0,-2-1-64 0 0,0 1 8 0 0,-4-1-56 0 0,-3 1 48 0 0,-2 0-48 0 0,-3-1 40 0 0,-3 1-40 0 0,-1 3 8 0 0,-2 0 32 0 0,2-1 0 0 0,0 1 0 0 0,3 0-40 0 0,1 1 40 0 0,2 0-40 0 0,0-2 8 0 0,-2 0 24 0 0,-2 1-40 0 0,-3 0 0 0 0,-2 2 0 0 0,-2 0 8 0 0,-1 2 0 0 0,2-1 65 0 0,2-2-73 0 0,3 0 0 0 0,3-2 0 0 0,1-1 0 0 0,1-1 0 0 0,-1 0 0 0 0,3 0 0 0 0,0 0 0 0 0,-2-1 0 0 0,-7 1 0 0 0,-3 0 0 0 0,0 0 0 0 0,2 0 0 0 0,2 0 0 0 0,2 0 0 0 0,5-2 0 0 0,2-1 0 0 0,0-2 0 0 0,-2 0 0 0 0,-4-2 0 0 0,-3 1 0 0 0,-7 1 0 0 0,-5 2 0 0 0,-7 1 0 0 0,-3 0 0 0 0,-3 2 0 0 0,-1 0 0 0 0,1 0 0 0 0,1 1 0 0 0,2-1 0 0 0,1 0 0 0 0,1 0 0 0 0,1 0 0 0 0,0 0 0 0 0,0 0 0 0 0,2 0 0 0 0,1 0 0 0 0,0 0 0 0 0,-3 0 0 0 0,-1 0 0 0 0,-1-2 0 0 0,-3-1 0 0 0,-1-2 0 0 0,-3 0 0 0 0,-2 1 0 0 0,-6-4-17580 0 0,-4-2 2393 0 0,-3 0 15187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09/08/2022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‹Nº›</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a:cs typeface="Calibri"/>
              </a:rPr>
              <a:t>Revisado agosto-2022</a:t>
            </a:r>
            <a:endParaRPr lang="es-GT"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587752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1840550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Ingresar al modo de configuración mediante el comando </a:t>
            </a:r>
            <a:r>
              <a:rPr lang="es-ES" b="1" dirty="0"/>
              <a:t>configure private </a:t>
            </a:r>
            <a:r>
              <a:rPr lang="es-ES" dirty="0"/>
              <a:t>permite que varios usuarios editen la configuración mientras confirman solo sus cambios privados. Debe emitir un comando de </a:t>
            </a:r>
            <a:r>
              <a:rPr lang="es-ES" b="1" dirty="0" err="1"/>
              <a:t>commit</a:t>
            </a:r>
            <a:r>
              <a:rPr lang="es-ES" dirty="0"/>
              <a:t> desde la jerarquía [editar]. Si los usuarios privados emiten un comando de </a:t>
            </a:r>
            <a:r>
              <a:rPr lang="es-ES" b="1" dirty="0" err="1"/>
              <a:t>rollback</a:t>
            </a:r>
            <a:r>
              <a:rPr lang="es-ES" b="1" dirty="0"/>
              <a:t> 0</a:t>
            </a:r>
            <a:r>
              <a:rPr lang="es-ES" dirty="0"/>
              <a:t>, el software descarta solo sus cambios.</a:t>
            </a:r>
          </a:p>
          <a:p>
            <a:endParaRPr lang="es-ES" dirty="0"/>
          </a:p>
          <a:p>
            <a:r>
              <a:rPr lang="es-ES" dirty="0"/>
              <a:t>Cuando un usuario está en modo privado, otros usuarios deben ingresar al modo privado o usar la configuración exclusiva para convertirse en el maestro, o no pueden modificar la configuración candidata. Salir de la configuración privada sin confirmar los cambios da como resultado la pérdida de cualquier modificación realizada en la configuración del candidato privado.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72822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dos usuarios están en modo privado y ambos hacen el mismo cambio, por ejemplo. El usuario 1 cambia el nombre de host del sistema a manzanas mientras que el usuario 2 establece el nombre de host a naranjas, la segunda confirmación fallará con un mensaje de error para evitar conflictos de configuración. El software aplica los cambios del segundo usuario si el Usuario 2 emite un segundo comando de confirmación.</a:t>
            </a:r>
          </a:p>
          <a:p>
            <a:endParaRPr lang="es-ES" dirty="0"/>
          </a:p>
          <a:p>
            <a:r>
              <a:rPr lang="es-ES" dirty="0"/>
              <a:t>Cuando la agrupación de chasis está en vigor, el comando de configuración privada está automatizado. En algunos otros entornos, es posible que desee solicitar a los usuarios que utilicen solo configure private. Al crear cuentas de usuario, es posible limitar los comandos disponibles para los usuarios a través de las propiedades asignadas.</a:t>
            </a:r>
          </a:p>
          <a:p>
            <a:endParaRPr lang="es-ES" dirty="0"/>
          </a:p>
          <a:p>
            <a:r>
              <a:rPr lang="es-ES" dirty="0"/>
              <a:t>Si un usuario está en modo de configuración y ha alterado la configuración candidata, otros usuarios no pueden ingresar al modo de configuración usando las opciones exclusivas o privadas. Los cambios realizados por el primer usuario deben confirmarse o cancelarse antes de que cualquier otro usuario ingrese al modo de configuración con las opciones exclusivas o privadas.</a:t>
            </a:r>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113751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clúster de chasis proporciona alta disponibilidad en los dispositivos de la serie SRX donde dos dispositivos funcionan como un solo dispositivo. El clúster de chasis incluye la sincronización de archivos de configuración y los estados de sesión de tiempo de ejecución dinámico entre los dispositivos de la serie SRX, que forman parte de la configuración del clúster de chasis.</a:t>
            </a:r>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426803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106705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afectan la jerarquía de declaraciones.</a:t>
            </a:r>
          </a:p>
          <a:p>
            <a:endParaRPr lang="es-ES" dirty="0"/>
          </a:p>
          <a:p>
            <a:r>
              <a:rPr lang="es-ES" dirty="0"/>
              <a:t> La jerarquía de declaraciones almacena información de configuración y es independiente de la jerarquía de comandos del modo operativo CLI. Los comandos disponibles en el modo de configuración también son independientes de los comandos disponibles en el modo operativo.</a:t>
            </a:r>
          </a:p>
          <a:p>
            <a:endParaRPr lang="es-ES" dirty="0"/>
          </a:p>
          <a:p>
            <a:r>
              <a:rPr lang="es-ES" dirty="0"/>
              <a:t> Por ejemplo, el modo operativo CLI incluye un comando </a:t>
            </a:r>
            <a:r>
              <a:rPr lang="es-ES" b="1" dirty="0"/>
              <a:t>show</a:t>
            </a:r>
            <a:r>
              <a:rPr lang="es-ES" dirty="0"/>
              <a:t> para mostrar información operativa específica, mientras que el modo de configuración CLI proporciona un comando </a:t>
            </a:r>
            <a:r>
              <a:rPr lang="es-ES" b="1" dirty="0"/>
              <a:t>show</a:t>
            </a:r>
            <a:r>
              <a:rPr lang="es-ES" dirty="0"/>
              <a:t> para mostrar la jerarquía de declaraciones.  Los dos comandos son independientes entre sí.</a:t>
            </a:r>
          </a:p>
          <a:p>
            <a:endParaRPr lang="es-ES" dirty="0"/>
          </a:p>
          <a:p>
            <a:r>
              <a:rPr lang="es-ES" dirty="0"/>
              <a:t> El software organiza la jerarquía de declaraciones en una estructura de árbol similar a las carpetas de Windows o los directorios de UNIX, agrupando la información relacionada en una rama particular del árbol.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2927716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modifican la configuración del dispositivo. La configuración del dispositivo es una jerarquía estructurada. No se aceptan los comandos o configuraciones ingresados en el lugar incorrecto de la jerarquía. Parte del aprendizaje de Junos OS es aprender la jerarquía de configuración. La jerarquía de configuración de Junos OS es diferente e independiente de la jerarquía del modo operativo de Junos OS.</a:t>
            </a:r>
          </a:p>
          <a:p>
            <a:r>
              <a:rPr lang="es-ES" dirty="0"/>
              <a:t> </a:t>
            </a:r>
            <a:endParaRPr lang="es-ES" dirty="0">
              <a:cs typeface="Calibri"/>
            </a:endParaRPr>
          </a:p>
          <a:p>
            <a:r>
              <a:rPr lang="es-ES" dirty="0"/>
              <a:t>Por ejemplo, el modo operativo CLI incluye un comando show para mostrar información operativa específica, mientras que el modo de configuración CLI proporciona un comando show para mostrar la jerarquía de declaraciones. Los dos comandos son independientes entre sí.</a:t>
            </a:r>
            <a:endParaRPr lang="es-ES" dirty="0">
              <a:cs typeface="Calibri"/>
            </a:endParaRPr>
          </a:p>
          <a:p>
            <a:r>
              <a:rPr lang="es-ES" dirty="0"/>
              <a:t> </a:t>
            </a:r>
            <a:endParaRPr lang="es-ES" dirty="0">
              <a:cs typeface="Calibri"/>
            </a:endParaRPr>
          </a:p>
          <a:p>
            <a:r>
              <a:rPr lang="es-ES" dirty="0"/>
              <a:t>El software organiza la jerarquía de declaraciones en una estructura de árbol similar a las carpetas de Windows o los directorios de UNIX, agrupando la información relacionada en una rama particular del árbol.</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401459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a:t>
            </a:r>
            <a:r>
              <a:rPr lang="es-ES" b="1" dirty="0"/>
              <a:t>set</a:t>
            </a:r>
            <a:r>
              <a:rPr lang="es-ES" dirty="0"/>
              <a:t> en el modo de configuración CLI para modificar la configuración candidata. Utilice el comando </a:t>
            </a:r>
            <a:r>
              <a:rPr lang="es-ES" b="1" dirty="0"/>
              <a:t>show</a:t>
            </a:r>
            <a:r>
              <a:rPr lang="es-ES" dirty="0"/>
              <a:t> para mostrar la configuración candidata. Ambos comandos son relativos a la jerarquía de configuración actual. mostrado por el aviso [</a:t>
            </a:r>
            <a:r>
              <a:rPr lang="es-ES" b="1" dirty="0" err="1"/>
              <a:t>edit</a:t>
            </a:r>
            <a:r>
              <a:rPr lang="es-ES" dirty="0"/>
              <a:t>].</a:t>
            </a:r>
          </a:p>
          <a:p>
            <a:endParaRPr lang="es-ES" dirty="0"/>
          </a:p>
          <a:p>
            <a:r>
              <a:rPr lang="es-ES" dirty="0"/>
              <a:t>Los archivos de configuración utilizan corchetes y sangría para mostrar visualmente la estructura jerárquica de la configuración. Las instrucciones de terminación (u hojas) en la jerarquía de configuración se muestran con un punto y coma al final. No ingresa ni las llaves ni los puntos y comas como parte del comando </a:t>
            </a:r>
            <a:r>
              <a:rPr lang="es-ES" b="1" dirty="0"/>
              <a:t>set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731565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el comando set para modificar la configuración candidata.</a:t>
            </a:r>
          </a:p>
          <a:p>
            <a:endParaRPr lang="es-GT" dirty="0"/>
          </a:p>
          <a:p>
            <a:r>
              <a:rPr lang="es-GT" dirty="0"/>
              <a:t>El ejemplo muestra como utilizar el comando set para agregar en servicio ftp a través del CLI</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124714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50841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software de otros proveedores, los cambios de configuración realizados en Junos OS no surten efecto de inmediato. Esta característica de diseño le permite agrupar y aplicar varios cambios de configuración a la configuración en ejecución como una sola unidad. El Junos </a:t>
            </a:r>
            <a:r>
              <a:rPr lang="es-ES" dirty="0" err="1"/>
              <a:t>CLl</a:t>
            </a:r>
            <a:r>
              <a:rPr lang="es-ES" dirty="0"/>
              <a:t> presenta el modo de configuración con dos tipos de configuración </a:t>
            </a:r>
            <a:r>
              <a:rPr lang="es-ES" dirty="0" err="1"/>
              <a:t>Configuración</a:t>
            </a:r>
            <a:r>
              <a:rPr lang="es-ES" dirty="0"/>
              <a:t> activa y Configuración candidata. Haga clic en cada tipo de configuración para obtener más información.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a:t>
            </a:fld>
            <a:endParaRPr lang="en-US"/>
          </a:p>
        </p:txBody>
      </p:sp>
    </p:spTree>
    <p:extLst>
      <p:ext uri="{BB962C8B-B14F-4D97-AF65-F5344CB8AC3E}">
        <p14:creationId xmlns:p14="http://schemas.microsoft.com/office/powerpoint/2010/main" val="384175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764740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Adicionalmente a la eliminación de los elementos de configuración, </a:t>
            </a:r>
            <a:r>
              <a:rPr lang="es-ES" sz="1200" b="0" strike="noStrike" spc="-1" dirty="0" err="1">
                <a:latin typeface="Arial"/>
              </a:rPr>
              <a:t>tambien</a:t>
            </a:r>
            <a:r>
              <a:rPr lang="es-ES" sz="1200" b="0" strike="noStrike" spc="-1" dirty="0">
                <a:latin typeface="Arial"/>
              </a:rPr>
              <a:t> considere el uso del comando </a:t>
            </a:r>
            <a:r>
              <a:rPr lang="es-ES" sz="1200" b="0" strike="noStrike" spc="-1" dirty="0" err="1">
                <a:latin typeface="Arial"/>
              </a:rPr>
              <a:t>deactivate</a:t>
            </a:r>
            <a:r>
              <a:rPr lang="es-ES" sz="1200" b="0" strike="noStrike" spc="-1" dirty="0">
                <a:latin typeface="Arial"/>
              </a:rPr>
              <a:t>, el cual causa que una porción específica de la </a:t>
            </a:r>
            <a:r>
              <a:rPr lang="es-ES" sz="1200" b="0" strike="noStrike" spc="-1" dirty="0" err="1">
                <a:latin typeface="Arial"/>
              </a:rPr>
              <a:t>jerarquia</a:t>
            </a:r>
            <a:r>
              <a:rPr lang="es-ES" sz="1200" b="0" strike="noStrike" spc="-1" dirty="0">
                <a:latin typeface="Arial"/>
              </a:rPr>
              <a:t> de </a:t>
            </a:r>
            <a:r>
              <a:rPr lang="es-ES" sz="1200" b="0" strike="noStrike" spc="-1" dirty="0" err="1">
                <a:latin typeface="Arial"/>
              </a:rPr>
              <a:t>configuraión</a:t>
            </a:r>
            <a:r>
              <a:rPr lang="es-ES" sz="1200" b="0" strike="noStrike" spc="-1" dirty="0">
                <a:latin typeface="Arial"/>
              </a:rPr>
              <a:t> sea </a:t>
            </a:r>
            <a:r>
              <a:rPr lang="es-ES" spc="-1" dirty="0">
                <a:latin typeface="Arial"/>
              </a:rPr>
              <a:t>ignorada</a:t>
            </a:r>
            <a:r>
              <a:rPr lang="es-ES" sz="1200" b="0" strike="noStrike" spc="-1" dirty="0">
                <a:latin typeface="Arial"/>
              </a:rPr>
              <a:t>, mientras se retiene la configuración original.</a:t>
            </a:r>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394399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544184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1529391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el comando “show" del modo de configuración para mostrar la configuración candidata. Este comando muestra la configuración en el nivel de jerarquía actual o en el nivel especificado por debajo de la ubicación actual.</a:t>
            </a:r>
          </a:p>
          <a:p>
            <a:endParaRPr lang="es-ES" dirty="0"/>
          </a:p>
          <a:p>
            <a:r>
              <a:rPr lang="es-ES" dirty="0"/>
              <a:t>El comando show tiene esta sintaxis: "show </a:t>
            </a:r>
            <a:r>
              <a:rPr lang="es-ES" dirty="0" err="1"/>
              <a:t>statement-path</a:t>
            </a:r>
            <a:r>
              <a:rPr lang="es-ES" dirty="0"/>
              <a:t>". Al mostrar la configuración, la CLI </a:t>
            </a:r>
            <a:r>
              <a:rPr lang="es-ES" dirty="0" err="1"/>
              <a:t>indenta</a:t>
            </a:r>
            <a:r>
              <a:rPr lang="es-ES" dirty="0"/>
              <a:t> cada nivel de jerarquía subordinado, inserta corchetes para indicar el comienzo y el final de cada nivel de jerarquía y coloca un punto y coma al final de las declaraciones que se encuentran en el nivel más bajo de la jerarquía. El formato de visualización es el mismo formato que utiliza al crear un archivo de configuración ASCII y también es el mismo formato que utiliza la CLI al guardar una configuración en un archivo ASCII.</a:t>
            </a:r>
          </a:p>
          <a:p>
            <a:endParaRPr lang="es-ES" dirty="0"/>
          </a:p>
          <a:p>
            <a:r>
              <a:rPr lang="es-ES" dirty="0"/>
              <a:t>El comando de editar servicios del sistema lo ayuda a estacionar en una </a:t>
            </a:r>
            <a:r>
              <a:rPr lang="es-ES" dirty="0" err="1"/>
              <a:t>subjerarquía</a:t>
            </a:r>
            <a:r>
              <a:rPr lang="es-ES" dirty="0"/>
              <a:t> específica.</a:t>
            </a:r>
          </a:p>
          <a:p>
            <a:endParaRPr lang="es-ES" dirty="0"/>
          </a:p>
          <a:p>
            <a:r>
              <a:rPr lang="es-ES" dirty="0"/>
              <a:t>En los casos en que una declaración vacía conduce a una configuración no válida porque está incompleta o no tiene sentido, el comando show no muestra ninguna de las rutas de la declaración.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145906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mostrar los comandos de configuración individuales utilizados para crear el archivo de configuración existente mediante el comando “show | </a:t>
            </a:r>
            <a:r>
              <a:rPr lang="es-ES" dirty="0" err="1"/>
              <a:t>display</a:t>
            </a:r>
            <a:r>
              <a:rPr lang="es-ES" dirty="0"/>
              <a:t> set". Se muestra un ejemplo de este comando y su salida resultante.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657173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Existen algunos comandos de modo configuración que ayudan a incrementar la eficiencia.</a:t>
            </a:r>
          </a:p>
          <a:p>
            <a:endParaRPr lang="es-ES" sz="1200" b="0" strike="noStrike" spc="-1" dirty="0">
              <a:latin typeface="Arial"/>
            </a:endParaRPr>
          </a:p>
          <a:p>
            <a:r>
              <a:rPr lang="es-ES" sz="1200" b="0" strike="noStrike" spc="-1" dirty="0">
                <a:latin typeface="Arial"/>
              </a:rPr>
              <a:t>Importante, sin importar el </a:t>
            </a:r>
            <a:r>
              <a:rPr lang="es-ES" sz="1200" b="0" strike="noStrike" spc="-1" dirty="0" err="1">
                <a:latin typeface="Arial"/>
              </a:rPr>
              <a:t>metodo</a:t>
            </a:r>
            <a:r>
              <a:rPr lang="es-ES" sz="1200" b="0" strike="noStrike" spc="-1" dirty="0">
                <a:latin typeface="Arial"/>
              </a:rPr>
              <a:t> y los comandos que se </a:t>
            </a:r>
            <a:r>
              <a:rPr lang="es-ES" sz="1200" b="0" strike="noStrike" spc="-1" dirty="0" err="1">
                <a:latin typeface="Arial"/>
              </a:rPr>
              <a:t>utilizen</a:t>
            </a:r>
            <a:r>
              <a:rPr lang="es-ES" sz="1200" b="0" strike="noStrike" spc="-1" dirty="0">
                <a:latin typeface="Arial"/>
              </a:rPr>
              <a:t> para actualizar el archivo de configuración, se tiene que emitir el comando </a:t>
            </a:r>
            <a:r>
              <a:rPr lang="es-ES" sz="1200" b="0" strike="noStrike" spc="-1" dirty="0" err="1">
                <a:latin typeface="Arial"/>
              </a:rPr>
              <a:t>commit</a:t>
            </a:r>
            <a:r>
              <a:rPr lang="es-ES" sz="1200" b="0" strike="noStrike" spc="-1" dirty="0">
                <a:latin typeface="Arial"/>
              </a:rPr>
              <a:t> para activar los cambios.</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el </a:t>
            </a:r>
            <a:r>
              <a:rPr lang="es-ES" sz="1200" b="0" strike="noStrike" spc="-1" dirty="0" err="1">
                <a:latin typeface="Arial"/>
              </a:rPr>
              <a:t>boton</a:t>
            </a:r>
            <a:r>
              <a:rPr lang="es-ES" sz="1200" b="0" strike="noStrike" spc="-1" dirty="0">
                <a:latin typeface="Arial"/>
              </a:rPr>
              <a:t> de información adicional para una lista de los comandos de modo configuración.</a:t>
            </a:r>
            <a:endParaRPr lang="en-US" sz="1200" b="0" strike="noStrike" spc="-1" dirty="0">
              <a:latin typeface="Arial"/>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1033542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Demos un vistazo mas de cerca de algunos comandos de modo de configuración que ayudan a aumentar la eficiencia.</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deactivate</a:t>
            </a:r>
            <a:r>
              <a:rPr lang="es-ES" sz="1200" b="0" strike="noStrike" spc="-1" dirty="0">
                <a:latin typeface="Arial"/>
              </a:rPr>
              <a:t> es utilizado para desactivar o ignorar una directiva de configuración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insert</a:t>
            </a:r>
            <a:r>
              <a:rPr lang="es-ES" sz="1200" b="0" strike="noStrike" spc="-1" dirty="0">
                <a:latin typeface="Arial"/>
              </a:rPr>
              <a:t> es utilizado para insertar una directiva de configuración en otra ubicación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annotate</a:t>
            </a:r>
            <a:r>
              <a:rPr lang="es-ES" sz="1200" b="0" strike="noStrike" spc="-1" dirty="0">
                <a:latin typeface="Arial"/>
              </a:rPr>
              <a:t> es utilizado para anotar o comentar una directiva de configuración.</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cada </a:t>
            </a:r>
            <a:r>
              <a:rPr lang="es-ES" sz="1200" b="0" strike="noStrike" spc="-1" dirty="0" err="1">
                <a:latin typeface="Arial"/>
              </a:rPr>
              <a:t>boton</a:t>
            </a:r>
            <a:r>
              <a:rPr lang="es-ES" sz="1200" b="0" strike="noStrike" spc="-1" dirty="0">
                <a:latin typeface="Arial"/>
              </a:rPr>
              <a:t> de </a:t>
            </a:r>
            <a:r>
              <a:rPr lang="es-ES" sz="1200" b="0" strike="noStrike" spc="-1" dirty="0" err="1">
                <a:latin typeface="Arial"/>
              </a:rPr>
              <a:t>ejempllo</a:t>
            </a:r>
            <a:r>
              <a:rPr lang="es-ES" sz="1200" b="0" strike="noStrike" spc="-1" dirty="0">
                <a:latin typeface="Arial"/>
              </a:rPr>
              <a:t> para ver ejemplos de estos comandos y su salida.</a:t>
            </a:r>
            <a:endParaRPr lang="en-US" sz="1200" b="0" strike="noStrike" spc="-1" dirty="0">
              <a:latin typeface="Arial"/>
            </a:endParaRPr>
          </a:p>
          <a:p>
            <a:pPr marL="216000" indent="-216000">
              <a:lnSpc>
                <a:spcPct val="100000"/>
              </a:lnSpc>
            </a:pP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18384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3433892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165309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a:t>
            </a:fld>
            <a:endParaRPr lang="en-US"/>
          </a:p>
        </p:txBody>
      </p:sp>
    </p:spTree>
    <p:extLst>
      <p:ext uri="{BB962C8B-B14F-4D97-AF65-F5344CB8AC3E}">
        <p14:creationId xmlns:p14="http://schemas.microsoft.com/office/powerpoint/2010/main" val="210947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confirma una configuración candidata, el software activa toda la configuración en su forma actual. Utilice el comando de verificación de confirmación para validar la sintaxis de una configuración candidata sin ponerla en práctica.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383112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2293835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1613740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a:t>
            </a:r>
            <a:r>
              <a:rPr lang="es-GT" dirty="0" err="1"/>
              <a:t>commit</a:t>
            </a:r>
            <a:r>
              <a:rPr lang="es-GT" dirty="0"/>
              <a:t> para chequear y activar todos los cambios en la configuración y sincronizar múltiples </a:t>
            </a:r>
            <a:r>
              <a:rPr lang="es-GT" dirty="0" err="1"/>
              <a:t>routers</a:t>
            </a:r>
            <a:r>
              <a:rPr lang="es-GT" dirty="0"/>
              <a:t>.</a:t>
            </a:r>
          </a:p>
          <a:p>
            <a:endParaRPr lang="es-GT" dirty="0"/>
          </a:p>
          <a:p>
            <a:r>
              <a:rPr lang="es-GT" dirty="0"/>
              <a:t>Haga </a:t>
            </a:r>
            <a:r>
              <a:rPr lang="es-GT" dirty="0" err="1"/>
              <a:t>click</a:t>
            </a:r>
            <a:r>
              <a:rPr lang="es-GT" dirty="0"/>
              <a:t> en cada comando </a:t>
            </a:r>
            <a:r>
              <a:rPr lang="es-GT" dirty="0" err="1"/>
              <a:t>commit</a:t>
            </a:r>
            <a:r>
              <a:rPr lang="es-GT" dirty="0"/>
              <a:t> para conocer mas.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631362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Opcionalmente</a:t>
            </a:r>
            <a:r>
              <a:rPr lang="en-US" dirty="0"/>
              <a:t>, </a:t>
            </a:r>
            <a:r>
              <a:rPr lang="en-US" dirty="0" err="1"/>
              <a:t>puede</a:t>
            </a:r>
            <a:r>
              <a:rPr lang="en-US" dirty="0"/>
              <a:t> </a:t>
            </a:r>
            <a:r>
              <a:rPr lang="en-US" dirty="0" err="1"/>
              <a:t>completar</a:t>
            </a:r>
            <a:r>
              <a:rPr lang="en-US" dirty="0"/>
              <a:t> </a:t>
            </a:r>
            <a:r>
              <a:rPr lang="en-US" dirty="0" err="1"/>
              <a:t>el</a:t>
            </a:r>
            <a:r>
              <a:rPr lang="en-US" dirty="0"/>
              <a:t> </a:t>
            </a:r>
            <a:r>
              <a:rPr lang="en-US" dirty="0" err="1"/>
              <a:t>proceso</a:t>
            </a:r>
            <a:r>
              <a:rPr lang="en-US" dirty="0"/>
              <a:t> de </a:t>
            </a:r>
            <a:r>
              <a:rPr lang="en-US" dirty="0" err="1"/>
              <a:t>confirmación</a:t>
            </a:r>
            <a:r>
              <a:rPr lang="en-US" dirty="0"/>
              <a:t> </a:t>
            </a:r>
            <a:r>
              <a:rPr lang="en-US" dirty="0" err="1"/>
              <a:t>en</a:t>
            </a:r>
            <a:r>
              <a:rPr lang="en-US" dirty="0"/>
              <a:t> dos pasos. Esto le </a:t>
            </a:r>
            <a:r>
              <a:rPr lang="en-US" dirty="0" err="1"/>
              <a:t>permite</a:t>
            </a:r>
            <a:r>
              <a:rPr lang="en-US" dirty="0"/>
              <a:t> </a:t>
            </a:r>
            <a:r>
              <a:rPr lang="en-US" dirty="0" err="1"/>
              <a:t>configurar</a:t>
            </a:r>
            <a:r>
              <a:rPr lang="en-US" dirty="0"/>
              <a:t> </a:t>
            </a:r>
            <a:r>
              <a:rPr lang="en-US" dirty="0" err="1"/>
              <a:t>varios</a:t>
            </a:r>
            <a:r>
              <a:rPr lang="en-US" dirty="0"/>
              <a:t> </a:t>
            </a:r>
            <a:r>
              <a:rPr lang="en-US" dirty="0" err="1"/>
              <a:t>dispositivos</a:t>
            </a:r>
            <a:r>
              <a:rPr lang="en-US" dirty="0"/>
              <a:t>, y las </a:t>
            </a:r>
            <a:r>
              <a:rPr lang="en-US" dirty="0" err="1"/>
              <a:t>configuraciones</a:t>
            </a:r>
            <a:r>
              <a:rPr lang="en-US" dirty="0"/>
              <a:t> se </a:t>
            </a:r>
            <a:r>
              <a:rPr lang="en-US" dirty="0" err="1"/>
              <a:t>pueden</a:t>
            </a:r>
            <a:r>
              <a:rPr lang="en-US" dirty="0"/>
              <a:t> </a:t>
            </a:r>
            <a:r>
              <a:rPr lang="en-US" dirty="0" err="1"/>
              <a:t>activar</a:t>
            </a:r>
            <a:r>
              <a:rPr lang="en-US" dirty="0"/>
              <a:t> </a:t>
            </a:r>
            <a:r>
              <a:rPr lang="en-US" dirty="0" err="1"/>
              <a:t>simultáneamente</a:t>
            </a:r>
            <a:r>
              <a:rPr lang="en-US" dirty="0"/>
              <a:t>.</a:t>
            </a:r>
            <a:endParaRPr lang="es-ES" dirty="0"/>
          </a:p>
          <a:p>
            <a:r>
              <a:rPr lang="en-US" dirty="0"/>
              <a:t> </a:t>
            </a:r>
            <a:endParaRPr lang="es-ES" dirty="0"/>
          </a:p>
          <a:p>
            <a:r>
              <a:rPr lang="en-US" dirty="0"/>
              <a:t>En </a:t>
            </a:r>
            <a:r>
              <a:rPr lang="en-US" dirty="0" err="1"/>
              <a:t>el</a:t>
            </a:r>
            <a:r>
              <a:rPr lang="en-US" dirty="0"/>
              <a:t> primer paso, </a:t>
            </a:r>
            <a:r>
              <a:rPr lang="en-US" dirty="0" err="1"/>
              <a:t>conocido</a:t>
            </a:r>
            <a:r>
              <a:rPr lang="en-US" dirty="0"/>
              <a:t> </a:t>
            </a:r>
            <a:r>
              <a:rPr lang="en-US" dirty="0" err="1"/>
              <a:t>como</a:t>
            </a:r>
            <a:r>
              <a:rPr lang="en-US" dirty="0"/>
              <a:t> </a:t>
            </a:r>
            <a:r>
              <a:rPr lang="en-US" dirty="0" err="1"/>
              <a:t>etapa</a:t>
            </a:r>
            <a:r>
              <a:rPr lang="en-US" dirty="0"/>
              <a:t> de </a:t>
            </a:r>
            <a:r>
              <a:rPr lang="en-US" dirty="0" err="1"/>
              <a:t>preparación</a:t>
            </a:r>
            <a:r>
              <a:rPr lang="en-US" dirty="0"/>
              <a:t>, se </a:t>
            </a:r>
            <a:r>
              <a:rPr lang="en-US" dirty="0" err="1"/>
              <a:t>valida</a:t>
            </a:r>
            <a:r>
              <a:rPr lang="en-US" dirty="0"/>
              <a:t> la </a:t>
            </a:r>
            <a:r>
              <a:rPr lang="en-US" dirty="0" err="1"/>
              <a:t>confirmación</a:t>
            </a:r>
            <a:r>
              <a:rPr lang="en-US" dirty="0"/>
              <a:t> y se genera </a:t>
            </a:r>
            <a:r>
              <a:rPr lang="en-US" dirty="0" err="1"/>
              <a:t>una</a:t>
            </a:r>
            <a:r>
              <a:rPr lang="en-US" dirty="0"/>
              <a:t> </a:t>
            </a:r>
            <a:r>
              <a:rPr lang="en-US" dirty="0" err="1"/>
              <a:t>nueva</a:t>
            </a:r>
            <a:r>
              <a:rPr lang="en-US" dirty="0"/>
              <a:t> base de </a:t>
            </a:r>
            <a:r>
              <a:rPr lang="en-US" dirty="0" err="1"/>
              <a:t>datos</a:t>
            </a:r>
            <a:r>
              <a:rPr lang="en-US" dirty="0"/>
              <a:t> junto con </a:t>
            </a:r>
            <a:r>
              <a:rPr lang="en-US" dirty="0" err="1"/>
              <a:t>los</a:t>
            </a:r>
            <a:r>
              <a:rPr lang="en-US" dirty="0"/>
              <a:t> </a:t>
            </a:r>
            <a:r>
              <a:rPr lang="en-US" dirty="0" err="1"/>
              <a:t>archivos</a:t>
            </a:r>
            <a:r>
              <a:rPr lang="en-US" dirty="0"/>
              <a:t> </a:t>
            </a:r>
            <a:r>
              <a:rPr lang="en-US" dirty="0" err="1"/>
              <a:t>necesarios</a:t>
            </a:r>
            <a:r>
              <a:rPr lang="en-US" dirty="0"/>
              <a:t>. Si la </a:t>
            </a:r>
            <a:r>
              <a:rPr lang="en-US" dirty="0" err="1"/>
              <a:t>configuración</a:t>
            </a:r>
            <a:r>
              <a:rPr lang="en-US" dirty="0"/>
              <a:t> </a:t>
            </a:r>
            <a:r>
              <a:rPr lang="en-US" dirty="0" err="1"/>
              <a:t>contiene</a:t>
            </a:r>
            <a:r>
              <a:rPr lang="en-US" dirty="0"/>
              <a:t> </a:t>
            </a:r>
            <a:r>
              <a:rPr lang="en-US" dirty="0" err="1"/>
              <a:t>errores</a:t>
            </a:r>
            <a:r>
              <a:rPr lang="en-US" dirty="0"/>
              <a:t> de </a:t>
            </a:r>
            <a:r>
              <a:rPr lang="en-US" dirty="0" err="1"/>
              <a:t>sintaxis</a:t>
            </a:r>
            <a:r>
              <a:rPr lang="en-US" dirty="0"/>
              <a:t>, se </a:t>
            </a:r>
            <a:r>
              <a:rPr lang="en-US" dirty="0" err="1"/>
              <a:t>muestra</a:t>
            </a:r>
            <a:r>
              <a:rPr lang="en-US" dirty="0"/>
              <a:t> un </a:t>
            </a:r>
            <a:r>
              <a:rPr lang="en-US" dirty="0" err="1"/>
              <a:t>mensaje</a:t>
            </a:r>
            <a:r>
              <a:rPr lang="en-US" dirty="0"/>
              <a:t> de error </a:t>
            </a:r>
            <a:r>
              <a:rPr lang="en-US" dirty="0" err="1"/>
              <a:t>apropiado</a:t>
            </a:r>
            <a:r>
              <a:rPr lang="en-US" dirty="0"/>
              <a:t> y la </a:t>
            </a:r>
            <a:r>
              <a:rPr lang="en-US" dirty="0" err="1"/>
              <a:t>configuración</a:t>
            </a:r>
            <a:r>
              <a:rPr lang="en-US" dirty="0"/>
              <a:t> no </a:t>
            </a:r>
            <a:r>
              <a:rPr lang="en-US" dirty="0" err="1"/>
              <a:t>está</a:t>
            </a:r>
            <a:r>
              <a:rPr lang="en-US" dirty="0"/>
              <a:t> </a:t>
            </a:r>
            <a:r>
              <a:rPr lang="en-US" dirty="0" err="1"/>
              <a:t>preparada</a:t>
            </a:r>
            <a:r>
              <a:rPr lang="en-US" dirty="0"/>
              <a:t>.</a:t>
            </a:r>
            <a:endParaRPr lang="es-ES" dirty="0"/>
          </a:p>
          <a:p>
            <a:r>
              <a:rPr lang="en-US" dirty="0"/>
              <a:t> </a:t>
            </a:r>
            <a:endParaRPr lang="es-ES" dirty="0"/>
          </a:p>
          <a:p>
            <a:r>
              <a:rPr lang="en-US" dirty="0"/>
              <a:t>En </a:t>
            </a:r>
            <a:r>
              <a:rPr lang="en-US" dirty="0" err="1"/>
              <a:t>el</a:t>
            </a:r>
            <a:r>
              <a:rPr lang="en-US" dirty="0"/>
              <a:t> </a:t>
            </a:r>
            <a:r>
              <a:rPr lang="en-US" dirty="0" err="1"/>
              <a:t>segundo</a:t>
            </a:r>
            <a:r>
              <a:rPr lang="en-US" dirty="0"/>
              <a:t> paso, </a:t>
            </a:r>
            <a:r>
              <a:rPr lang="en-US" dirty="0" err="1"/>
              <a:t>denominado</a:t>
            </a:r>
            <a:r>
              <a:rPr lang="en-US" dirty="0"/>
              <a:t> </a:t>
            </a:r>
            <a:r>
              <a:rPr lang="en-US" dirty="0" err="1"/>
              <a:t>etapa</a:t>
            </a:r>
            <a:r>
              <a:rPr lang="en-US" dirty="0"/>
              <a:t> de </a:t>
            </a:r>
            <a:r>
              <a:rPr lang="en-US" dirty="0" err="1"/>
              <a:t>activación</a:t>
            </a:r>
            <a:r>
              <a:rPr lang="en-US" dirty="0"/>
              <a:t>, la </a:t>
            </a:r>
            <a:r>
              <a:rPr lang="en-US" dirty="0" err="1"/>
              <a:t>configuración</a:t>
            </a:r>
            <a:r>
              <a:rPr lang="en-US" dirty="0"/>
              <a:t> </a:t>
            </a:r>
            <a:r>
              <a:rPr lang="en-US" dirty="0" err="1"/>
              <a:t>preparada</a:t>
            </a:r>
            <a:r>
              <a:rPr lang="en-US" dirty="0"/>
              <a:t> </a:t>
            </a:r>
            <a:r>
              <a:rPr lang="en-US" dirty="0" err="1"/>
              <a:t>previamente</a:t>
            </a:r>
            <a:r>
              <a:rPr lang="en-US" dirty="0"/>
              <a:t> se </a:t>
            </a:r>
            <a:r>
              <a:rPr lang="en-US" dirty="0" err="1"/>
              <a:t>activa</a:t>
            </a:r>
            <a:r>
              <a:rPr lang="en-US" dirty="0"/>
              <a:t> y se </a:t>
            </a:r>
            <a:r>
              <a:rPr lang="en-US" dirty="0" err="1"/>
              <a:t>convierte</a:t>
            </a:r>
            <a:r>
              <a:rPr lang="en-US" dirty="0"/>
              <a:t> </a:t>
            </a:r>
            <a:r>
              <a:rPr lang="en-US" dirty="0" err="1"/>
              <a:t>en</a:t>
            </a:r>
            <a:r>
              <a:rPr lang="en-US" dirty="0"/>
              <a:t> la </a:t>
            </a:r>
            <a:r>
              <a:rPr lang="en-US" dirty="0" err="1"/>
              <a:t>configuración</a:t>
            </a:r>
            <a:r>
              <a:rPr lang="en-US" dirty="0"/>
              <a:t> </a:t>
            </a:r>
            <a:r>
              <a:rPr lang="en-US" dirty="0" err="1"/>
              <a:t>operativa</a:t>
            </a:r>
            <a:r>
              <a:rPr lang="en-US" dirty="0"/>
              <a:t> actual del </a:t>
            </a:r>
            <a:r>
              <a:rPr lang="en-US" dirty="0" err="1"/>
              <a:t>dispositivo</a:t>
            </a:r>
            <a:r>
              <a:rPr lang="en-US" dirty="0"/>
              <a:t>.</a:t>
            </a:r>
            <a:endParaRPr lang="es-ES" dirty="0"/>
          </a:p>
          <a:p>
            <a:r>
              <a:rPr lang="en-US" dirty="0"/>
              <a:t> </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rPr lang="es-ES"/>
              <a:t>53</a:t>
            </a:fld>
            <a:endParaRPr lang="es-ES"/>
          </a:p>
        </p:txBody>
      </p:sp>
    </p:spTree>
    <p:extLst>
      <p:ext uri="{BB962C8B-B14F-4D97-AF65-F5344CB8AC3E}">
        <p14:creationId xmlns:p14="http://schemas.microsoft.com/office/powerpoint/2010/main" val="423484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Opcionalmente</a:t>
            </a:r>
            <a:r>
              <a:rPr lang="en-US" dirty="0"/>
              <a:t>, </a:t>
            </a:r>
            <a:r>
              <a:rPr lang="en-US" dirty="0" err="1"/>
              <a:t>puede</a:t>
            </a:r>
            <a:r>
              <a:rPr lang="en-US" dirty="0"/>
              <a:t> </a:t>
            </a:r>
            <a:r>
              <a:rPr lang="en-US" dirty="0" err="1"/>
              <a:t>completar</a:t>
            </a:r>
            <a:r>
              <a:rPr lang="en-US" dirty="0"/>
              <a:t> </a:t>
            </a:r>
            <a:r>
              <a:rPr lang="en-US" dirty="0" err="1"/>
              <a:t>el</a:t>
            </a:r>
            <a:r>
              <a:rPr lang="en-US" dirty="0"/>
              <a:t> </a:t>
            </a:r>
            <a:r>
              <a:rPr lang="en-US" dirty="0" err="1"/>
              <a:t>proceso</a:t>
            </a:r>
            <a:r>
              <a:rPr lang="en-US" dirty="0"/>
              <a:t> de </a:t>
            </a:r>
            <a:r>
              <a:rPr lang="en-US" dirty="0" err="1"/>
              <a:t>confirmación</a:t>
            </a:r>
            <a:r>
              <a:rPr lang="en-US" dirty="0"/>
              <a:t> </a:t>
            </a:r>
            <a:r>
              <a:rPr lang="en-US" dirty="0" err="1"/>
              <a:t>en</a:t>
            </a:r>
            <a:r>
              <a:rPr lang="en-US" dirty="0"/>
              <a:t> dos pasos. Esto le </a:t>
            </a:r>
            <a:r>
              <a:rPr lang="en-US" dirty="0" err="1"/>
              <a:t>permite</a:t>
            </a:r>
            <a:r>
              <a:rPr lang="en-US" dirty="0"/>
              <a:t> </a:t>
            </a:r>
            <a:r>
              <a:rPr lang="en-US" dirty="0" err="1"/>
              <a:t>configurar</a:t>
            </a:r>
            <a:r>
              <a:rPr lang="en-US" dirty="0"/>
              <a:t> </a:t>
            </a:r>
            <a:r>
              <a:rPr lang="en-US" dirty="0" err="1"/>
              <a:t>varios</a:t>
            </a:r>
            <a:r>
              <a:rPr lang="en-US" dirty="0"/>
              <a:t> </a:t>
            </a:r>
            <a:r>
              <a:rPr lang="en-US" dirty="0" err="1"/>
              <a:t>dispositivos</a:t>
            </a:r>
            <a:r>
              <a:rPr lang="en-US" dirty="0"/>
              <a:t>, y las </a:t>
            </a:r>
            <a:r>
              <a:rPr lang="en-US" dirty="0" err="1"/>
              <a:t>configuraciones</a:t>
            </a:r>
            <a:r>
              <a:rPr lang="en-US" dirty="0"/>
              <a:t> se </a:t>
            </a:r>
            <a:r>
              <a:rPr lang="en-US" dirty="0" err="1"/>
              <a:t>pueden</a:t>
            </a:r>
            <a:r>
              <a:rPr lang="en-US" dirty="0"/>
              <a:t> </a:t>
            </a:r>
            <a:r>
              <a:rPr lang="en-US" dirty="0" err="1"/>
              <a:t>activar</a:t>
            </a:r>
            <a:r>
              <a:rPr lang="en-US" dirty="0"/>
              <a:t> </a:t>
            </a:r>
            <a:r>
              <a:rPr lang="en-US" dirty="0" err="1"/>
              <a:t>simultáneamente</a:t>
            </a:r>
            <a:r>
              <a:rPr lang="en-US" dirty="0"/>
              <a:t>.</a:t>
            </a:r>
            <a:endParaRPr lang="es-ES" dirty="0"/>
          </a:p>
          <a:p>
            <a:r>
              <a:rPr lang="en-US" dirty="0"/>
              <a:t> </a:t>
            </a:r>
            <a:endParaRPr lang="es-ES" dirty="0"/>
          </a:p>
          <a:p>
            <a:r>
              <a:rPr lang="en-US" dirty="0"/>
              <a:t>En </a:t>
            </a:r>
            <a:r>
              <a:rPr lang="en-US" dirty="0" err="1"/>
              <a:t>el</a:t>
            </a:r>
            <a:r>
              <a:rPr lang="en-US" dirty="0"/>
              <a:t> primer paso, </a:t>
            </a:r>
            <a:r>
              <a:rPr lang="en-US" dirty="0" err="1"/>
              <a:t>conocido</a:t>
            </a:r>
            <a:r>
              <a:rPr lang="en-US" dirty="0"/>
              <a:t> </a:t>
            </a:r>
            <a:r>
              <a:rPr lang="en-US" dirty="0" err="1"/>
              <a:t>como</a:t>
            </a:r>
            <a:r>
              <a:rPr lang="en-US" dirty="0"/>
              <a:t> </a:t>
            </a:r>
            <a:r>
              <a:rPr lang="en-US" dirty="0" err="1"/>
              <a:t>etapa</a:t>
            </a:r>
            <a:r>
              <a:rPr lang="en-US" dirty="0"/>
              <a:t> de </a:t>
            </a:r>
            <a:r>
              <a:rPr lang="en-US" dirty="0" err="1"/>
              <a:t>preparación</a:t>
            </a:r>
            <a:r>
              <a:rPr lang="en-US" dirty="0"/>
              <a:t>, se </a:t>
            </a:r>
            <a:r>
              <a:rPr lang="en-US" dirty="0" err="1"/>
              <a:t>valida</a:t>
            </a:r>
            <a:r>
              <a:rPr lang="en-US" dirty="0"/>
              <a:t> la </a:t>
            </a:r>
            <a:r>
              <a:rPr lang="en-US" dirty="0" err="1"/>
              <a:t>confirmación</a:t>
            </a:r>
            <a:r>
              <a:rPr lang="en-US" dirty="0"/>
              <a:t> y se genera </a:t>
            </a:r>
            <a:r>
              <a:rPr lang="en-US" dirty="0" err="1"/>
              <a:t>una</a:t>
            </a:r>
            <a:r>
              <a:rPr lang="en-US" dirty="0"/>
              <a:t> </a:t>
            </a:r>
            <a:r>
              <a:rPr lang="en-US" dirty="0" err="1"/>
              <a:t>nueva</a:t>
            </a:r>
            <a:r>
              <a:rPr lang="en-US" dirty="0"/>
              <a:t> base de </a:t>
            </a:r>
            <a:r>
              <a:rPr lang="en-US" dirty="0" err="1"/>
              <a:t>datos</a:t>
            </a:r>
            <a:r>
              <a:rPr lang="en-US" dirty="0"/>
              <a:t> junto con </a:t>
            </a:r>
            <a:r>
              <a:rPr lang="en-US" dirty="0" err="1"/>
              <a:t>los</a:t>
            </a:r>
            <a:r>
              <a:rPr lang="en-US" dirty="0"/>
              <a:t> </a:t>
            </a:r>
            <a:r>
              <a:rPr lang="en-US" dirty="0" err="1"/>
              <a:t>archivos</a:t>
            </a:r>
            <a:r>
              <a:rPr lang="en-US" dirty="0"/>
              <a:t> </a:t>
            </a:r>
            <a:r>
              <a:rPr lang="en-US" dirty="0" err="1"/>
              <a:t>necesarios</a:t>
            </a:r>
            <a:r>
              <a:rPr lang="en-US" dirty="0"/>
              <a:t>. Si la </a:t>
            </a:r>
            <a:r>
              <a:rPr lang="en-US" dirty="0" err="1"/>
              <a:t>configuración</a:t>
            </a:r>
            <a:r>
              <a:rPr lang="en-US" dirty="0"/>
              <a:t> </a:t>
            </a:r>
            <a:r>
              <a:rPr lang="en-US" dirty="0" err="1"/>
              <a:t>contiene</a:t>
            </a:r>
            <a:r>
              <a:rPr lang="en-US" dirty="0"/>
              <a:t> </a:t>
            </a:r>
            <a:r>
              <a:rPr lang="en-US" dirty="0" err="1"/>
              <a:t>errores</a:t>
            </a:r>
            <a:r>
              <a:rPr lang="en-US" dirty="0"/>
              <a:t> de </a:t>
            </a:r>
            <a:r>
              <a:rPr lang="en-US" dirty="0" err="1"/>
              <a:t>sintaxis</a:t>
            </a:r>
            <a:r>
              <a:rPr lang="en-US" dirty="0"/>
              <a:t>, se </a:t>
            </a:r>
            <a:r>
              <a:rPr lang="en-US" dirty="0" err="1"/>
              <a:t>muestra</a:t>
            </a:r>
            <a:r>
              <a:rPr lang="en-US" dirty="0"/>
              <a:t> un </a:t>
            </a:r>
            <a:r>
              <a:rPr lang="en-US" dirty="0" err="1"/>
              <a:t>mensaje</a:t>
            </a:r>
            <a:r>
              <a:rPr lang="en-US" dirty="0"/>
              <a:t> de error </a:t>
            </a:r>
            <a:r>
              <a:rPr lang="en-US" dirty="0" err="1"/>
              <a:t>apropiado</a:t>
            </a:r>
            <a:r>
              <a:rPr lang="en-US" dirty="0"/>
              <a:t> y la </a:t>
            </a:r>
            <a:r>
              <a:rPr lang="en-US" dirty="0" err="1"/>
              <a:t>configuración</a:t>
            </a:r>
            <a:r>
              <a:rPr lang="en-US" dirty="0"/>
              <a:t> no </a:t>
            </a:r>
            <a:r>
              <a:rPr lang="en-US" dirty="0" err="1"/>
              <a:t>está</a:t>
            </a:r>
            <a:r>
              <a:rPr lang="en-US" dirty="0"/>
              <a:t> </a:t>
            </a:r>
            <a:r>
              <a:rPr lang="en-US" dirty="0" err="1"/>
              <a:t>preparada</a:t>
            </a:r>
            <a:r>
              <a:rPr lang="en-US" dirty="0"/>
              <a:t>.</a:t>
            </a:r>
            <a:endParaRPr lang="es-ES" dirty="0"/>
          </a:p>
          <a:p>
            <a:r>
              <a:rPr lang="en-US" dirty="0"/>
              <a:t> </a:t>
            </a:r>
            <a:endParaRPr lang="es-ES" dirty="0"/>
          </a:p>
          <a:p>
            <a:r>
              <a:rPr lang="en-US" dirty="0"/>
              <a:t>En </a:t>
            </a:r>
            <a:r>
              <a:rPr lang="en-US" dirty="0" err="1"/>
              <a:t>el</a:t>
            </a:r>
            <a:r>
              <a:rPr lang="en-US" dirty="0"/>
              <a:t> </a:t>
            </a:r>
            <a:r>
              <a:rPr lang="en-US" dirty="0" err="1"/>
              <a:t>segundo</a:t>
            </a:r>
            <a:r>
              <a:rPr lang="en-US" dirty="0"/>
              <a:t> paso, </a:t>
            </a:r>
            <a:r>
              <a:rPr lang="en-US" dirty="0" err="1"/>
              <a:t>denominado</a:t>
            </a:r>
            <a:r>
              <a:rPr lang="en-US" dirty="0"/>
              <a:t> </a:t>
            </a:r>
            <a:r>
              <a:rPr lang="en-US" dirty="0" err="1"/>
              <a:t>etapa</a:t>
            </a:r>
            <a:r>
              <a:rPr lang="en-US" dirty="0"/>
              <a:t> de </a:t>
            </a:r>
            <a:r>
              <a:rPr lang="en-US" dirty="0" err="1"/>
              <a:t>activación</a:t>
            </a:r>
            <a:r>
              <a:rPr lang="en-US" dirty="0"/>
              <a:t>, la </a:t>
            </a:r>
            <a:r>
              <a:rPr lang="en-US" dirty="0" err="1"/>
              <a:t>configuración</a:t>
            </a:r>
            <a:r>
              <a:rPr lang="en-US" dirty="0"/>
              <a:t> </a:t>
            </a:r>
            <a:r>
              <a:rPr lang="en-US" dirty="0" err="1"/>
              <a:t>preparada</a:t>
            </a:r>
            <a:r>
              <a:rPr lang="en-US" dirty="0"/>
              <a:t> </a:t>
            </a:r>
            <a:r>
              <a:rPr lang="en-US" dirty="0" err="1"/>
              <a:t>previamente</a:t>
            </a:r>
            <a:r>
              <a:rPr lang="en-US" dirty="0"/>
              <a:t> se </a:t>
            </a:r>
            <a:r>
              <a:rPr lang="en-US" dirty="0" err="1"/>
              <a:t>activa</a:t>
            </a:r>
            <a:r>
              <a:rPr lang="en-US" dirty="0"/>
              <a:t> y se </a:t>
            </a:r>
            <a:r>
              <a:rPr lang="en-US" dirty="0" err="1"/>
              <a:t>convierte</a:t>
            </a:r>
            <a:r>
              <a:rPr lang="en-US" dirty="0"/>
              <a:t> </a:t>
            </a:r>
            <a:r>
              <a:rPr lang="en-US" dirty="0" err="1"/>
              <a:t>en</a:t>
            </a:r>
            <a:r>
              <a:rPr lang="en-US" dirty="0"/>
              <a:t> la </a:t>
            </a:r>
            <a:r>
              <a:rPr lang="en-US" dirty="0" err="1"/>
              <a:t>configuración</a:t>
            </a:r>
            <a:r>
              <a:rPr lang="en-US" dirty="0"/>
              <a:t> </a:t>
            </a:r>
            <a:r>
              <a:rPr lang="en-US" dirty="0" err="1"/>
              <a:t>operativa</a:t>
            </a:r>
            <a:r>
              <a:rPr lang="en-US" dirty="0"/>
              <a:t> actual del </a:t>
            </a:r>
            <a:r>
              <a:rPr lang="en-US" dirty="0" err="1"/>
              <a:t>dispositivo</a:t>
            </a:r>
            <a:r>
              <a:rPr lang="en-US" dirty="0"/>
              <a:t>.</a:t>
            </a:r>
            <a:endParaRPr lang="es-ES" dirty="0"/>
          </a:p>
          <a:p>
            <a:r>
              <a:rPr lang="en-US" dirty="0"/>
              <a:t> </a:t>
            </a:r>
            <a:endParaRPr lang="es-ES" dirty="0"/>
          </a:p>
          <a:p>
            <a:r>
              <a:rPr lang="en-US" dirty="0" err="1"/>
              <a:t>Aquí</a:t>
            </a:r>
            <a:r>
              <a:rPr lang="en-US" dirty="0"/>
              <a:t> hay un </a:t>
            </a:r>
            <a:r>
              <a:rPr lang="en-US" dirty="0" err="1"/>
              <a:t>ejemplo</a:t>
            </a:r>
            <a:r>
              <a:rPr lang="en-US" dirty="0"/>
              <a:t>: para </a:t>
            </a:r>
            <a:r>
              <a:rPr lang="en-US" dirty="0" err="1"/>
              <a:t>habilitar</a:t>
            </a:r>
            <a:r>
              <a:rPr lang="en-US" dirty="0"/>
              <a:t> scripts </a:t>
            </a:r>
            <a:r>
              <a:rPr lang="en-US" dirty="0" err="1"/>
              <a:t>en</a:t>
            </a:r>
            <a:r>
              <a:rPr lang="en-US" dirty="0"/>
              <a:t> </a:t>
            </a:r>
            <a:r>
              <a:rPr lang="en-US" dirty="0" err="1"/>
              <a:t>lenguaje</a:t>
            </a:r>
            <a:r>
              <a:rPr lang="en-US" dirty="0"/>
              <a:t> Python </a:t>
            </a:r>
            <a:r>
              <a:rPr lang="en-US" dirty="0" err="1"/>
              <a:t>dentro</a:t>
            </a:r>
            <a:r>
              <a:rPr lang="en-US" dirty="0"/>
              <a:t> de Junos OS, </a:t>
            </a:r>
            <a:r>
              <a:rPr lang="en-US" dirty="0" err="1"/>
              <a:t>hecho</a:t>
            </a:r>
            <a:r>
              <a:rPr lang="en-US" dirty="0"/>
              <a:t> </a:t>
            </a:r>
            <a:r>
              <a:rPr lang="en-US" dirty="0" err="1"/>
              <a:t>en</a:t>
            </a:r>
            <a:r>
              <a:rPr lang="en-US" dirty="0"/>
              <a:t> dos pasos </a:t>
            </a:r>
            <a:r>
              <a:rPr lang="en-US" dirty="0" err="1"/>
              <a:t>usando</a:t>
            </a:r>
            <a:r>
              <a:rPr lang="en-US" dirty="0"/>
              <a:t> </a:t>
            </a:r>
            <a:r>
              <a:rPr lang="en-US" dirty="0" err="1"/>
              <a:t>los</a:t>
            </a:r>
            <a:r>
              <a:rPr lang="en-US" dirty="0"/>
              <a:t> </a:t>
            </a:r>
            <a:r>
              <a:rPr lang="en-US" dirty="0" err="1"/>
              <a:t>comandos</a:t>
            </a:r>
            <a:r>
              <a:rPr lang="en-US" dirty="0"/>
              <a:t> de </a:t>
            </a:r>
            <a:r>
              <a:rPr lang="en-US" dirty="0" err="1"/>
              <a:t>confirmación</a:t>
            </a:r>
            <a:r>
              <a:rPr lang="en-US" dirty="0"/>
              <a:t> de </a:t>
            </a:r>
            <a:r>
              <a:rPr lang="en-US" dirty="0" err="1"/>
              <a:t>preparación</a:t>
            </a:r>
            <a:r>
              <a:rPr lang="en-US" dirty="0"/>
              <a:t> y </a:t>
            </a:r>
            <a:r>
              <a:rPr lang="en-US" dirty="0" err="1"/>
              <a:t>confirmación</a:t>
            </a:r>
            <a:r>
              <a:rPr lang="en-US" dirty="0"/>
              <a:t> de </a:t>
            </a:r>
            <a:r>
              <a:rPr lang="en-US" dirty="0" err="1"/>
              <a:t>activación</a:t>
            </a:r>
            <a:r>
              <a:rPr lang="en-US" dirty="0"/>
              <a:t>.</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rPr lang="es-ES"/>
              <a:t>54</a:t>
            </a:fld>
            <a:endParaRPr lang="es-ES"/>
          </a:p>
        </p:txBody>
      </p:sp>
    </p:spTree>
    <p:extLst>
      <p:ext uri="{BB962C8B-B14F-4D97-AF65-F5344CB8AC3E}">
        <p14:creationId xmlns:p14="http://schemas.microsoft.com/office/powerpoint/2010/main" val="856282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1343303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guarda las últimas 50 versiones comprometidas de la configuración. Para sobrescribir la configuración candidata con una de estas versiones confirmadas anteriormente, use el comando de reversión de configuración de la CLI. De forma predeterminada, el sistema vuelve a la configuración confirmada más recientemente: la configuración activa.</a:t>
            </a:r>
          </a:p>
          <a:p>
            <a:endParaRPr lang="es-ES" dirty="0"/>
          </a:p>
          <a:p>
            <a:r>
              <a:rPr lang="es-ES" dirty="0"/>
              <a:t>Para volver a una versión anterior a la configuración confirmada más recientemente, incluya el número de versión en el comando de reversión.</a:t>
            </a:r>
          </a:p>
          <a:p>
            <a:endParaRPr lang="es-ES" dirty="0"/>
          </a:p>
          <a:p>
            <a:r>
              <a:rPr lang="es-ES" dirty="0"/>
              <a:t>El argumento de la versión puede ser un número en el rango de 0 a 49. La configuración guardada más recientemente es la versión 0, que es la configuración activa. La configuración confirmada más antigua que el software guarda automáticamente es la versión 49.</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272404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predeterminada de fábrica en algunos de los dispositivos Junos más pequeños restringe la cantidad de archivos de reversión almacenados por el sistema. Esta configuración predeterminada se puede cambiar para aumentar la cantidad de archivos de reversión, como se muestra en el ejemplo.</a:t>
            </a:r>
          </a:p>
          <a:p>
            <a:endParaRPr lang="es-ES" dirty="0"/>
          </a:p>
          <a:p>
            <a:r>
              <a:rPr lang="es-ES" dirty="0"/>
              <a:t>Importante: ¡No olvides confirmar los cambios! El comando de reversión modifica solo la configuración candidata. Para activar los cambios cargados a través de la operación de reversión, emita el comando de </a:t>
            </a:r>
            <a:r>
              <a:rPr lang="es-ES" b="1" dirty="0" err="1"/>
              <a:t>commit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150057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160871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1232637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b="0" dirty="0"/>
              <a:t>El comando </a:t>
            </a:r>
            <a:r>
              <a:rPr lang="es-ES" b="1" dirty="0"/>
              <a:t>configure </a:t>
            </a:r>
            <a:r>
              <a:rPr lang="es-ES" b="0" dirty="0"/>
              <a:t>hace que se cree una configuración candidata y se complete con el contenido de la configuración activa.</a:t>
            </a:r>
          </a:p>
          <a:p>
            <a:pPr marL="171450" indent="-171450">
              <a:buFont typeface="Arial" panose="020B0604020202020204" pitchFamily="34" charset="0"/>
              <a:buChar char="•"/>
            </a:pPr>
            <a:r>
              <a:rPr lang="es-ES" b="0" dirty="0"/>
              <a:t>A continuación, puede modificar la configuración candidata con sus cambios.</a:t>
            </a:r>
          </a:p>
          <a:p>
            <a:pPr marL="171450" indent="-171450">
              <a:buFont typeface="Arial" panose="020B0604020202020204" pitchFamily="34" charset="0"/>
              <a:buChar char="•"/>
            </a:pPr>
            <a:r>
              <a:rPr lang="es-ES" b="0" dirty="0"/>
              <a:t>Para que una configuración candidata surta efecto, debe confirmar los cambios. En este momento. Junos OS comprueba la configuración candidata para comprobar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p>
          <a:p>
            <a:pPr marL="171450" indent="-171450">
              <a:buFont typeface="Arial" panose="020B0604020202020204" pitchFamily="34" charset="0"/>
              <a:buChar char="•"/>
            </a:pPr>
            <a:r>
              <a:rPr lang="es-ES" b="0" dirty="0"/>
              <a:t>Puede recuperar fácilmente configuraciones anteriores con un comando </a:t>
            </a:r>
            <a:r>
              <a:rPr lang="es-ES" b="0" dirty="0" err="1"/>
              <a:t>rollback</a:t>
            </a:r>
            <a:r>
              <a:rPr lang="es-ES" b="0" dirty="0"/>
              <a:t> n. Junos OS mantiene un historial de configuración mediante el almacenamiento de configuraciones previamente activas. El software guarda un máximo de 50 configuraciones. </a:t>
            </a:r>
          </a:p>
          <a:p>
            <a:pPr marL="171450" indent="-171450">
              <a:buFont typeface="Arial" panose="020B0604020202020204" pitchFamily="34" charset="0"/>
              <a:buChar char="•"/>
            </a:pPr>
            <a:r>
              <a:rPr lang="es-ES" b="0" dirty="0"/>
              <a:t>Este número incluye la configuración activa actual, que también se conoce como </a:t>
            </a:r>
            <a:r>
              <a:rPr lang="es-ES" b="0" dirty="0" err="1"/>
              <a:t>rollback</a:t>
            </a:r>
            <a:r>
              <a:rPr lang="es-ES" b="0" dirty="0"/>
              <a:t> 0 y hasta 49 configuraciones activas anteriormente. </a:t>
            </a:r>
          </a:p>
          <a:p>
            <a:pPr marL="171450" indent="-171450">
              <a:buFont typeface="Arial" panose="020B0604020202020204" pitchFamily="34" charset="0"/>
              <a:buChar char="•"/>
            </a:pPr>
            <a:r>
              <a:rPr lang="es-ES" b="0" dirty="0"/>
              <a:t>Si realiza una operación de </a:t>
            </a:r>
            <a:r>
              <a:rPr lang="es-ES" b="1" dirty="0" err="1"/>
              <a:t>rollback</a:t>
            </a:r>
            <a:r>
              <a:rPr lang="es-ES" b="0" dirty="0"/>
              <a:t>, tenga en cuenta que la configuración relacionada no se activa hasta que emite un comando de </a:t>
            </a:r>
            <a:r>
              <a:rPr lang="es-ES" b="1" dirty="0" err="1"/>
              <a:t>commit</a:t>
            </a:r>
            <a:r>
              <a:rPr lang="es-ES" b="0" dirty="0"/>
              <a:t>.</a:t>
            </a:r>
            <a:r>
              <a:rPr lang="es-ES" dirty="0"/>
              <a:t> </a:t>
            </a:r>
            <a:endParaRPr lang="es-ES" b="0" dirty="0">
              <a:cs typeface="Calibri"/>
            </a:endParaRPr>
          </a:p>
          <a:p>
            <a:pPr marL="171450" indent="-171450">
              <a:buFont typeface="Arial" panose="020B0604020202020204" pitchFamily="34" charset="0"/>
              <a:buChar char="•"/>
            </a:pPr>
            <a:r>
              <a:rPr lang="es-ES" b="0" dirty="0"/>
              <a:t>Cuando emites un comando </a:t>
            </a:r>
            <a:r>
              <a:rPr lang="es-ES" b="1" dirty="0" err="1"/>
              <a:t>commit</a:t>
            </a:r>
            <a:r>
              <a:rPr lang="es-ES" b="0" dirty="0"/>
              <a:t> y hay 50 configuraciones de reversión, el software purga la última configuración de reversión: </a:t>
            </a:r>
            <a:r>
              <a:rPr lang="es-ES" b="0" dirty="0" err="1"/>
              <a:t>rollback</a:t>
            </a:r>
            <a:r>
              <a:rPr lang="es-ES" b="0" dirty="0"/>
              <a:t> 49.</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2502700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dirty="0"/>
              <a:t>Además de la base de datos de configuración estática habitual, Junos OS también proporciona bases de datos efímeras: una predeterminada y hasta siete bases de datos efímeras con nombre de usuario. Las bases de datos efímeras ejecutan confirmaciones con un rendimiento significativamente mayor que cuando se realiza una confirmación estándar mediante la CLI. Las confirmaciones de bases de datos efímeras se realizan mediante la API JET o la API XML de Junos OS. No se confirma (</a:t>
            </a:r>
            <a:r>
              <a:rPr lang="es-ES" dirty="0" err="1"/>
              <a:t>commit</a:t>
            </a:r>
            <a:r>
              <a:rPr lang="es-ES" dirty="0"/>
              <a:t>) con la base de datos efímera mediante CLI. La base de datos efímera es ventajosa en entornos dinámicos donde se requiere un aprovisionamiento rápido y cambios de configuración rápidos, como en grandes centros de datos.</a:t>
            </a:r>
            <a:endParaRPr lang="es-ES" dirty="0">
              <a:ea typeface="Calibri"/>
              <a:cs typeface="Calibri"/>
            </a:endParaRPr>
          </a:p>
          <a:p>
            <a:endParaRPr lang="es-ES" dirty="0">
              <a:ea typeface="Calibri"/>
              <a:cs typeface="Calibri"/>
            </a:endParaRPr>
          </a:p>
          <a:p>
            <a:pPr>
              <a:buFont typeface="Arial" panose="020B0604020202020204" pitchFamily="34" charset="0"/>
              <a:buChar char="•"/>
            </a:pPr>
            <a:r>
              <a:rPr lang="es-ES" dirty="0"/>
              <a:t>Aunque la base de datos efímera puede realizar miles de confirmaciones por minuto, tiene un costo. Al confirmar la base de datos efímera, se realizan comprobaciones de sintaxis básicas, pero se omiten las comprobaciones semánticas. Cuando su configuración hace referencia a una política o regla que no existe, pasa la verificación de sintaxis, pero posiblemente provoque una amplia variedad de errores una vez que se confirme la configuración. Otra razón por la que una confirmación de base de datos efímera es tan rápida es que Junos OS limita qué declaraciones de configuración se pueden confirmar en la base de datos de configuración.</a:t>
            </a:r>
            <a:endParaRPr lang="es-ES" dirty="0">
              <a:ea typeface="Calibri"/>
              <a:cs typeface="Calibri"/>
            </a:endParaRPr>
          </a:p>
          <a:p>
            <a:pPr>
              <a:buFont typeface="Arial" panose="020B0604020202020204" pitchFamily="34" charset="0"/>
              <a:buChar char="•"/>
            </a:pPr>
            <a:endParaRPr lang="es-ES" dirty="0">
              <a:ea typeface="Calibri"/>
              <a:cs typeface="Calibri"/>
            </a:endParaRPr>
          </a:p>
          <a:p>
            <a:r>
              <a:rPr lang="es-ES" dirty="0"/>
              <a:t>Independientemente de qué base de datos reciba los cambios de configuración, todos los cambios se fusionan para crear una vista fusionada como se muestra. Si hay conflictos entre las bases de datos, la instancia 1 de la base de datos de configuración efímera tiene prioridad seguida de las demás. Tenga en cuenta que puede obtener más información sobre las bases de datos efímeras en el sitio web de Juniper </a:t>
            </a:r>
            <a:r>
              <a:rPr lang="es-ES" dirty="0" err="1"/>
              <a:t>TechLibrary</a:t>
            </a:r>
            <a:r>
              <a:rPr lang="es-ES" dirty="0"/>
              <a:t>. Puede acceder al sitio web desde el documento Enlaces de referencia.</a:t>
            </a:r>
            <a:endParaRPr lang="es-E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134165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RESPUESTA: B</a:t>
            </a:r>
          </a:p>
        </p:txBody>
      </p:sp>
      <p:sp>
        <p:nvSpPr>
          <p:cNvPr id="4" name="Marcador de número de diapositiva 3"/>
          <p:cNvSpPr>
            <a:spLocks noGrp="1"/>
          </p:cNvSpPr>
          <p:nvPr>
            <p:ph type="sldNum" sz="quarter" idx="5"/>
          </p:nvPr>
        </p:nvSpPr>
        <p:spPr/>
        <p:txBody>
          <a:bodyPr/>
          <a:lstStyle/>
          <a:p>
            <a:fld id="{4D0AA6C2-3ED3-4BD4-AB1E-2A382F0DA5D0}" type="slidenum">
              <a:rPr lang="es-ES"/>
              <a:t>63</a:t>
            </a:fld>
            <a:endParaRPr lang="es-ES"/>
          </a:p>
        </p:txBody>
      </p:sp>
    </p:spTree>
    <p:extLst>
      <p:ext uri="{BB962C8B-B14F-4D97-AF65-F5344CB8AC3E}">
        <p14:creationId xmlns:p14="http://schemas.microsoft.com/office/powerpoint/2010/main" val="22455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rPr lang="es-ES"/>
              <a:t>64</a:t>
            </a:fld>
            <a:endParaRPr lang="es-ES"/>
          </a:p>
        </p:txBody>
      </p:sp>
    </p:spTree>
    <p:extLst>
      <p:ext uri="{BB962C8B-B14F-4D97-AF65-F5344CB8AC3E}">
        <p14:creationId xmlns:p14="http://schemas.microsoft.com/office/powerpoint/2010/main" val="2858621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guardar la configuración candidata de su sesión de configuración actual en un archivo ASCII usando el comando guardar.</a:t>
            </a:r>
          </a:p>
          <a:p>
            <a:r>
              <a:rPr lang="es-ES" dirty="0"/>
              <a:t>Al guardar una configuración candidata, se guarda la configuración en su forma actual, incluidos los cambios no confirmados.</a:t>
            </a:r>
          </a:p>
          <a:p>
            <a:endParaRPr lang="es-ES" dirty="0"/>
          </a:p>
          <a:p>
            <a:r>
              <a:rPr lang="es-ES" dirty="0"/>
              <a:t>Tenga en cuenta que está guardando solo las declaraciones de configuración en el nivel de jerarquía actual y por debajo. Para guardar toda la configuración del candidato, debe estar en el nivel superior de la jerarquía de configuración. Si no especifica una ruta, Junos OS guarda la configuración en el directorio de trabajo del usuario. Por ejemplo, si el usuario Nancy guardó un archivo de configuración sin especificar un nombre de ruta, el archivo de configuración se guardaría en el directorio /</a:t>
            </a:r>
            <a:r>
              <a:rPr lang="es-ES" dirty="0" err="1"/>
              <a:t>var</a:t>
            </a:r>
            <a:r>
              <a:rPr lang="es-ES" dirty="0"/>
              <a:t>/home/</a:t>
            </a:r>
            <a:r>
              <a:rPr lang="es-ES" dirty="0" err="1"/>
              <a:t>nancy</a:t>
            </a:r>
            <a:r>
              <a:rPr lang="es-ES" dirty="0"/>
              <a:t> de manera predeterminada. </a:t>
            </a:r>
            <a:endParaRPr lang="en-US" dirty="0"/>
          </a:p>
          <a:p>
            <a:endParaRPr lang="en-US" dirty="0" err="1">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1047581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Usted</a:t>
            </a:r>
            <a:r>
              <a:rPr lang="en-US" dirty="0"/>
              <a:t> </a:t>
            </a:r>
            <a:r>
              <a:rPr lang="en-US" dirty="0" err="1"/>
              <a:t>puede</a:t>
            </a:r>
            <a:r>
              <a:rPr lang="en-US" dirty="0"/>
              <a:t> </a:t>
            </a:r>
            <a:r>
              <a:rPr lang="en-US" dirty="0" err="1"/>
              <a:t>especificar</a:t>
            </a:r>
            <a:r>
              <a:rPr lang="en-US" dirty="0"/>
              <a:t> </a:t>
            </a:r>
            <a:r>
              <a:rPr lang="en-US" dirty="0" err="1"/>
              <a:t>el</a:t>
            </a:r>
            <a:r>
              <a:rPr lang="en-US" dirty="0"/>
              <a:t> </a:t>
            </a:r>
            <a:r>
              <a:rPr lang="en-US" dirty="0" err="1"/>
              <a:t>nombre</a:t>
            </a:r>
            <a:r>
              <a:rPr lang="en-US" dirty="0"/>
              <a:t> del </a:t>
            </a:r>
            <a:r>
              <a:rPr lang="en-US" dirty="0" err="1"/>
              <a:t>archivo</a:t>
            </a:r>
            <a:r>
              <a:rPr lang="en-US" dirty="0"/>
              <a:t> </a:t>
            </a:r>
            <a:r>
              <a:rPr lang="en-US" dirty="0" err="1"/>
              <a:t>en</a:t>
            </a:r>
            <a:r>
              <a:rPr lang="en-US" dirty="0"/>
              <a:t> </a:t>
            </a:r>
            <a:r>
              <a:rPr lang="en-US" dirty="0" err="1"/>
              <a:t>cualquiera</a:t>
            </a:r>
            <a:r>
              <a:rPr lang="en-US" dirty="0"/>
              <a:t> de las </a:t>
            </a:r>
            <a:r>
              <a:rPr lang="en-US" dirty="0" err="1"/>
              <a:t>formas</a:t>
            </a:r>
            <a:r>
              <a:rPr lang="en-US" dirty="0"/>
              <a:t> </a:t>
            </a:r>
            <a:r>
              <a:rPr lang="en-US" dirty="0" err="1"/>
              <a:t>mostradas</a:t>
            </a:r>
          </a:p>
          <a:p>
            <a:endParaRPr lang="en-U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65</a:t>
            </a:fld>
            <a:endParaRPr lang="en-US"/>
          </a:p>
        </p:txBody>
      </p:sp>
    </p:spTree>
    <p:extLst>
      <p:ext uri="{BB962C8B-B14F-4D97-AF65-F5344CB8AC3E}">
        <p14:creationId xmlns:p14="http://schemas.microsoft.com/office/powerpoint/2010/main" val="2251183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a:t>
            </a:r>
            <a:endParaRPr lang="es-ES"/>
          </a:p>
          <a:p>
            <a:endParaRPr lang="es-ES" dirty="0"/>
          </a:p>
          <a:p>
            <a:r>
              <a:rPr lang="es-ES" dirty="0"/>
              <a:t>El comando </a:t>
            </a:r>
            <a:r>
              <a:rPr lang="es-ES" b="1" dirty="0"/>
              <a:t>load</a:t>
            </a:r>
            <a:r>
              <a:rPr lang="es-ES" dirty="0"/>
              <a:t> admite varios argumentos que determinan los detalles de la operación.</a:t>
            </a:r>
            <a:endParaRPr lang="es-ES"/>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66</a:t>
            </a:fld>
            <a:endParaRPr lang="en-US"/>
          </a:p>
        </p:txBody>
      </p:sp>
    </p:spTree>
    <p:extLst>
      <p:ext uri="{BB962C8B-B14F-4D97-AF65-F5344CB8AC3E}">
        <p14:creationId xmlns:p14="http://schemas.microsoft.com/office/powerpoint/2010/main" val="2859452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cs typeface="Calibri"/>
              </a:rPr>
              <a:t>La siguiente lista provee detalles de algunos de los argumentos del comando </a:t>
            </a:r>
            <a:r>
              <a:rPr lang="es-ES" b="1" dirty="0">
                <a:cs typeface="Calibri"/>
              </a:rPr>
              <a:t>load</a:t>
            </a:r>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574894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lista provee detalles de algunos de los argumentos del comando </a:t>
            </a:r>
            <a:r>
              <a:rPr lang="es-ES" b="1" dirty="0"/>
              <a:t>load</a:t>
            </a:r>
            <a:endParaRPr lang="es-ES" dirty="0"/>
          </a:p>
          <a:p>
            <a:endParaRPr lang="es-ES" b="1"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68</a:t>
            </a:fld>
            <a:endParaRPr lang="en-US"/>
          </a:p>
        </p:txBody>
      </p:sp>
    </p:spTree>
    <p:extLst>
      <p:ext uri="{BB962C8B-B14F-4D97-AF65-F5344CB8AC3E}">
        <p14:creationId xmlns:p14="http://schemas.microsoft.com/office/powerpoint/2010/main" val="3094850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resultado mostrado ilustra la lista de comandos del modo de configuración. Tenga en cuenta que la lista completa de comandos del modo de configuración se puede ver en la configuración proporcionada en la sección Recursos.</a:t>
            </a:r>
          </a:p>
          <a:p>
            <a:r>
              <a:rPr lang="es-ES" dirty="0"/>
              <a:t> </a:t>
            </a:r>
            <a:endParaRPr lang="es-ES" dirty="0">
              <a:cs typeface="Calibri"/>
            </a:endParaRPr>
          </a:p>
          <a:p>
            <a:r>
              <a:rPr lang="es-ES" dirty="0"/>
              <a:t>Independientemente del método y los comandos que utilice para actualizar su archivo de configuración, debe ejecutar el comando </a:t>
            </a:r>
            <a:r>
              <a:rPr lang="es-ES" b="1" dirty="0" err="1"/>
              <a:t>commit</a:t>
            </a:r>
            <a:r>
              <a:rPr lang="es-ES" dirty="0"/>
              <a:t> para activar los cambios.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69</a:t>
            </a:fld>
            <a:endParaRPr lang="en-US"/>
          </a:p>
        </p:txBody>
      </p:sp>
    </p:spTree>
    <p:extLst>
      <p:ext uri="{BB962C8B-B14F-4D97-AF65-F5344CB8AC3E}">
        <p14:creationId xmlns:p14="http://schemas.microsoft.com/office/powerpoint/2010/main" val="59738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a:t>
            </a:r>
            <a:r>
              <a:rPr lang="es-ES" b="1" i="0" dirty="0"/>
              <a:t>configure</a:t>
            </a:r>
            <a:r>
              <a:rPr lang="es-ES" dirty="0"/>
              <a:t> hace que se cree una configuración candidata y se complete con el contenido de la configuración activa. A continuación, puede modificar la configuración candidata con sus cambios.</a:t>
            </a:r>
          </a:p>
          <a:p>
            <a:endParaRPr lang="es-ES" dirty="0"/>
          </a:p>
          <a:p>
            <a:r>
              <a:rPr lang="es-ES" dirty="0"/>
              <a:t>Para que una configuración candidata surta efecto, debe confirmar los cambios. En este momento, Junos OS verifica la configuración candidata para verificar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42568995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hay algunos comandos de configuración de uso común en Junos OS:</a:t>
            </a:r>
          </a:p>
          <a:p>
            <a:r>
              <a:rPr lang="es-ES" dirty="0"/>
              <a:t> </a:t>
            </a:r>
            <a:endParaRPr lang="es-ES" dirty="0">
              <a:cs typeface="Calibri"/>
            </a:endParaRPr>
          </a:p>
          <a:p>
            <a:r>
              <a:rPr lang="es-ES" dirty="0" err="1"/>
              <a:t>rename</a:t>
            </a:r>
            <a:r>
              <a:rPr lang="es-ES" dirty="0"/>
              <a:t>, que se utiliza para cambiar el nombre. Por ejemplo, cambiar el nombre de una interfaz.</a:t>
            </a:r>
            <a:endParaRPr lang="es-ES" dirty="0">
              <a:cs typeface="Calibri"/>
            </a:endParaRPr>
          </a:p>
          <a:p>
            <a:r>
              <a:rPr lang="es-ES" dirty="0"/>
              <a:t> </a:t>
            </a:r>
            <a:endParaRPr lang="es-ES" dirty="0">
              <a:cs typeface="Calibri"/>
            </a:endParaRPr>
          </a:p>
          <a:p>
            <a:r>
              <a:rPr lang="es-ES" dirty="0" err="1"/>
              <a:t>replace</a:t>
            </a:r>
            <a:r>
              <a:rPr lang="es-ES" dirty="0"/>
              <a:t>, que busca una etiqueta de reemplazo en la configuración que carga.</a:t>
            </a:r>
            <a:endParaRPr lang="es-ES" dirty="0">
              <a:cs typeface="Calibri"/>
            </a:endParaRPr>
          </a:p>
          <a:p>
            <a:r>
              <a:rPr lang="es-ES" dirty="0"/>
              <a:t> </a:t>
            </a:r>
            <a:endParaRPr lang="es-ES" dirty="0">
              <a:cs typeface="Calibri"/>
            </a:endParaRPr>
          </a:p>
          <a:p>
            <a:r>
              <a:rPr lang="es-ES" dirty="0" err="1"/>
              <a:t>copy</a:t>
            </a:r>
            <a:r>
              <a:rPr lang="es-ES" dirty="0"/>
              <a:t>, que copia una declaración de configuración en otra declaración. Por ejemplo, el comando </a:t>
            </a:r>
            <a:r>
              <a:rPr lang="es-ES" dirty="0" err="1"/>
              <a:t>copy</a:t>
            </a:r>
            <a:r>
              <a:rPr lang="es-ES" dirty="0"/>
              <a:t> interfaces ge-0/0/10 </a:t>
            </a:r>
            <a:r>
              <a:rPr lang="es-ES" dirty="0" err="1"/>
              <a:t>to</a:t>
            </a:r>
            <a:r>
              <a:rPr lang="es-ES" dirty="0"/>
              <a:t> ge/0/0/11 copia todas las configuraciones en ge-0/0/10 en ge-0/0/11.</a:t>
            </a:r>
            <a:endParaRPr lang="es-ES" dirty="0">
              <a:cs typeface="Calibri"/>
            </a:endParaRPr>
          </a:p>
          <a:p>
            <a:r>
              <a:rPr lang="es-ES" dirty="0"/>
              <a:t> </a:t>
            </a:r>
            <a:endParaRPr lang="es-ES" dirty="0">
              <a:cs typeface="Calibri"/>
            </a:endParaRPr>
          </a:p>
          <a:p>
            <a:r>
              <a:rPr lang="es-ES" dirty="0" err="1"/>
              <a:t>deactivate</a:t>
            </a:r>
            <a:r>
              <a:rPr lang="es-ES" dirty="0"/>
              <a:t>, que ignora una declaración de configuración sin eliminarla. Más tarde se puede activar según los requisitos.</a:t>
            </a:r>
            <a:endParaRPr lang="es-ES" dirty="0">
              <a:cs typeface="Calibri"/>
            </a:endParaRPr>
          </a:p>
          <a:p>
            <a:r>
              <a:rPr lang="es-ES" dirty="0"/>
              <a:t> </a:t>
            </a:r>
            <a:endParaRPr lang="es-ES" dirty="0">
              <a:cs typeface="Calibri"/>
            </a:endParaRPr>
          </a:p>
          <a:p>
            <a:r>
              <a:rPr lang="es-ES" dirty="0" err="1"/>
              <a:t>insert</a:t>
            </a:r>
            <a:r>
              <a:rPr lang="es-ES" dirty="0"/>
              <a:t>, que ayuda a insertar una nueva declaración en una lista.</a:t>
            </a:r>
            <a:endParaRPr lang="es-ES" dirty="0">
              <a:cs typeface="Calibri"/>
            </a:endParaRPr>
          </a:p>
          <a:p>
            <a:r>
              <a:rPr lang="es-ES" dirty="0"/>
              <a:t> </a:t>
            </a:r>
            <a:endParaRPr lang="es-ES" dirty="0">
              <a:cs typeface="Calibri"/>
            </a:endParaRPr>
          </a:p>
          <a:p>
            <a:r>
              <a:rPr lang="es-ES"/>
              <a:t>annotate, que ayuda a agregar un comentario a la declaración configurada.</a:t>
            </a:r>
          </a:p>
          <a:p>
            <a:r>
              <a:rPr lang="es-ES" dirty="0"/>
              <a:t> </a:t>
            </a:r>
            <a:endParaRPr lang="es-ES" dirty="0">
              <a:cs typeface="Calibri"/>
            </a:endParaRPr>
          </a:p>
          <a:p>
            <a:r>
              <a:rPr lang="es-ES" dirty="0"/>
              <a:t>A continuación se muestran ejemplos más detallados.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72</a:t>
            </a:fld>
            <a:endParaRPr lang="en-US"/>
          </a:p>
        </p:txBody>
      </p:sp>
    </p:spTree>
    <p:extLst>
      <p:ext uri="{BB962C8B-B14F-4D97-AF65-F5344CB8AC3E}">
        <p14:creationId xmlns:p14="http://schemas.microsoft.com/office/powerpoint/2010/main" val="38335541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mostrado muestra los comandos desactivar, activar y anotar y su salida.</a:t>
            </a:r>
          </a:p>
          <a:p>
            <a:r>
              <a:rPr lang="es-ES" dirty="0"/>
              <a:t> </a:t>
            </a:r>
            <a:endParaRPr lang="es-ES" dirty="0">
              <a:cs typeface="Calibri"/>
            </a:endParaRPr>
          </a:p>
          <a:p>
            <a:r>
              <a:rPr lang="es-ES" dirty="0"/>
              <a:t>Este es el bloque de código de muestra que muestra el comando de desactivación junto con su salida.</a:t>
            </a:r>
          </a:p>
          <a:p>
            <a:r>
              <a:rPr lang="es-ES" dirty="0"/>
              <a:t> </a:t>
            </a:r>
            <a:endParaRPr lang="es-ES" dirty="0">
              <a:cs typeface="Calibri"/>
            </a:endParaRPr>
          </a:p>
          <a:p>
            <a:r>
              <a:rPr lang="es-ES" dirty="0"/>
              <a:t>Este es el bloque de código de muestra que muestra el comando de activación junto con su salida.</a:t>
            </a:r>
          </a:p>
          <a:p>
            <a:r>
              <a:rPr lang="es-ES" dirty="0"/>
              <a:t> </a:t>
            </a:r>
            <a:endParaRPr lang="es-ES" dirty="0">
              <a:cs typeface="Calibri"/>
            </a:endParaRPr>
          </a:p>
          <a:p>
            <a:r>
              <a:rPr lang="es-ES" dirty="0"/>
              <a:t>Este es el bloque de código de muestra que muestra el comando de anotación junto con su salida.</a:t>
            </a:r>
          </a:p>
        </p:txBody>
      </p:sp>
      <p:sp>
        <p:nvSpPr>
          <p:cNvPr id="4" name="Slide Number Placeholder 3"/>
          <p:cNvSpPr>
            <a:spLocks noGrp="1"/>
          </p:cNvSpPr>
          <p:nvPr>
            <p:ph type="sldNum" sz="quarter" idx="5"/>
          </p:nvPr>
        </p:nvSpPr>
        <p:spPr/>
        <p:txBody>
          <a:bodyPr/>
          <a:lstStyle/>
          <a:p>
            <a:fld id="{4D0AA6C2-3ED3-4BD4-AB1E-2A382F0DA5D0}" type="slidenum">
              <a:rPr lang="en-US" smtClean="0"/>
              <a:t>73</a:t>
            </a:fld>
            <a:endParaRPr lang="en-US"/>
          </a:p>
        </p:txBody>
      </p:sp>
    </p:spTree>
    <p:extLst>
      <p:ext uri="{BB962C8B-B14F-4D97-AF65-F5344CB8AC3E}">
        <p14:creationId xmlns:p14="http://schemas.microsoft.com/office/powerpoint/2010/main" val="2701870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Usando el comando de inserción junto con las palabras clave antes y después, puede reorganizar las declaraciones de configuración como se muestra en el resultado. Junos OS procesa ciertas jerarquías de configuración, como políticas de enrutamiento y filtros de firewall en secuencia (de arriba a abajo). Este comando de inserción es útil al configurar estas funciones.</a:t>
            </a:r>
          </a:p>
          <a:p>
            <a:r>
              <a:rPr lang="es-ES" dirty="0"/>
              <a:t> </a:t>
            </a:r>
            <a:endParaRPr lang="es-ES" dirty="0">
              <a:cs typeface="Calibri"/>
            </a:endParaRPr>
          </a:p>
          <a:p>
            <a:r>
              <a:rPr lang="es-ES" dirty="0"/>
              <a:t>Como se ve, el término t2 recién agregado se coloca en la parte inferior. Para moverlo a la parte superior, podemos usar el comando </a:t>
            </a:r>
            <a:r>
              <a:rPr lang="es-ES" b="1" dirty="0" err="1"/>
              <a:t>insert</a:t>
            </a:r>
            <a:r>
              <a:rPr lang="es-ES" b="1" dirty="0"/>
              <a:t> </a:t>
            </a:r>
            <a:r>
              <a:rPr lang="es-ES" b="1" dirty="0" err="1"/>
              <a:t>term</a:t>
            </a:r>
            <a:r>
              <a:rPr lang="es-ES" b="1" dirty="0"/>
              <a:t> t2 </a:t>
            </a:r>
            <a:r>
              <a:rPr lang="es-ES" b="1" dirty="0" err="1"/>
              <a:t>before</a:t>
            </a:r>
            <a:r>
              <a:rPr lang="es-ES" b="1" dirty="0"/>
              <a:t> </a:t>
            </a:r>
            <a:r>
              <a:rPr lang="es-ES" b="1" dirty="0" err="1"/>
              <a:t>term</a:t>
            </a:r>
            <a:r>
              <a:rPr lang="es-ES" b="1" dirty="0"/>
              <a:t> t1</a:t>
            </a:r>
            <a:endParaRPr lang="es-ES" b="1" dirty="0">
              <a:cs typeface="Calibri"/>
            </a:endParaRPr>
          </a:p>
          <a:p>
            <a:r>
              <a:rPr lang="es-ES" dirty="0"/>
              <a:t> </a:t>
            </a:r>
            <a:endParaRPr lang="es-ES" dirty="0">
              <a:cs typeface="Calibri"/>
            </a:endParaRPr>
          </a:p>
          <a:p>
            <a:r>
              <a:rPr lang="es-ES" dirty="0"/>
              <a:t>En este ejemplo, se agregó otro término nuevo t3 y se coloca al final (comportamiento predeterminado).</a:t>
            </a:r>
            <a:endParaRPr lang="es-ES" dirty="0">
              <a:cs typeface="Calibri"/>
            </a:endParaRPr>
          </a:p>
          <a:p>
            <a:r>
              <a:rPr lang="es-ES" dirty="0"/>
              <a:t> </a:t>
            </a:r>
            <a:endParaRPr lang="es-ES" dirty="0">
              <a:cs typeface="Calibri"/>
            </a:endParaRPr>
          </a:p>
          <a:p>
            <a:r>
              <a:rPr lang="es-ES" dirty="0"/>
              <a:t>Para insertar este término t3 entre los dos términos existentes, t1 y t2, puede usar el comando </a:t>
            </a:r>
            <a:r>
              <a:rPr lang="es-ES" b="1" dirty="0" err="1"/>
              <a:t>insert</a:t>
            </a:r>
            <a:r>
              <a:rPr lang="es-ES" b="1" dirty="0"/>
              <a:t> </a:t>
            </a:r>
            <a:r>
              <a:rPr lang="es-ES" b="1" dirty="0" err="1"/>
              <a:t>term</a:t>
            </a:r>
            <a:r>
              <a:rPr lang="es-ES" b="1" dirty="0"/>
              <a:t> t3 after </a:t>
            </a:r>
            <a:r>
              <a:rPr lang="es-ES" b="1" dirty="0" err="1"/>
              <a:t>term</a:t>
            </a:r>
            <a:r>
              <a:rPr lang="es-ES" b="1" dirty="0"/>
              <a:t> t1</a:t>
            </a:r>
            <a:r>
              <a:rPr lang="es-ES" dirty="0"/>
              <a:t>. El mismo efecto se puede lograr con  el comando </a:t>
            </a:r>
            <a:r>
              <a:rPr lang="es-ES" b="1" dirty="0" err="1"/>
              <a:t>insert</a:t>
            </a:r>
            <a:r>
              <a:rPr lang="es-ES" b="1" dirty="0"/>
              <a:t> </a:t>
            </a:r>
            <a:r>
              <a:rPr lang="es-ES" b="1" dirty="0" err="1"/>
              <a:t>term</a:t>
            </a:r>
            <a:r>
              <a:rPr lang="es-ES" b="1" dirty="0"/>
              <a:t> t3 </a:t>
            </a:r>
            <a:r>
              <a:rPr lang="es-ES" b="1" dirty="0" err="1"/>
              <a:t>before</a:t>
            </a:r>
            <a:r>
              <a:rPr lang="es-ES" b="1" dirty="0"/>
              <a:t> </a:t>
            </a:r>
            <a:r>
              <a:rPr lang="es-ES" b="1" dirty="0" err="1"/>
              <a:t>term</a:t>
            </a:r>
            <a:r>
              <a:rPr lang="es-ES" b="1" dirty="0"/>
              <a:t> t1</a:t>
            </a:r>
            <a:endParaRPr lang="es-ES" b="1"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74</a:t>
            </a:fld>
            <a:endParaRPr lang="en-US"/>
          </a:p>
        </p:txBody>
      </p:sp>
    </p:spTree>
    <p:extLst>
      <p:ext uri="{BB962C8B-B14F-4D97-AF65-F5344CB8AC3E}">
        <p14:creationId xmlns:p14="http://schemas.microsoft.com/office/powerpoint/2010/main" val="277065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recuperar fácilmente configuraciones anteriores mediante del comando </a:t>
            </a:r>
            <a:r>
              <a:rPr lang="es-ES" b="1" dirty="0" err="1"/>
              <a:t>roolback</a:t>
            </a:r>
            <a:r>
              <a:rPr lang="es-ES" b="1" dirty="0"/>
              <a:t> </a:t>
            </a:r>
            <a:r>
              <a:rPr lang="es-ES" b="1" i="0" u="sng" dirty="0">
                <a:effectLst/>
              </a:rPr>
              <a:t>n</a:t>
            </a:r>
          </a:p>
          <a:p>
            <a:endParaRPr lang="es-ES" dirty="0"/>
          </a:p>
          <a:p>
            <a:r>
              <a:rPr lang="es-ES" dirty="0"/>
              <a:t>Junos OS mantiene un historial de configuración mediante el almacenamiento de configuraciones previamente activas.</a:t>
            </a:r>
          </a:p>
          <a:p>
            <a:endParaRPr lang="es-ES" dirty="0"/>
          </a:p>
          <a:p>
            <a:r>
              <a:rPr lang="es-ES" dirty="0"/>
              <a:t>El software guarda un máximo de 50 configuraciones. Este número incluye la configuración activa actual, que también se conoce como </a:t>
            </a:r>
            <a:r>
              <a:rPr lang="es-ES" b="1" dirty="0" err="1"/>
              <a:t>rollback</a:t>
            </a:r>
            <a:r>
              <a:rPr lang="es-ES" b="1" dirty="0"/>
              <a:t> 0</a:t>
            </a:r>
            <a:r>
              <a:rPr lang="es-ES" dirty="0"/>
              <a:t>, y hasta 49 configuraciones activas anteriormente. </a:t>
            </a:r>
          </a:p>
          <a:p>
            <a:endParaRPr lang="es-ES" dirty="0"/>
          </a:p>
          <a:p>
            <a:r>
              <a:rPr lang="es-ES" dirty="0"/>
              <a:t>Si realiza una operación de </a:t>
            </a:r>
            <a:r>
              <a:rPr lang="es-ES" b="1" dirty="0" err="1"/>
              <a:t>rollback</a:t>
            </a:r>
            <a:r>
              <a:rPr lang="es-ES" dirty="0"/>
              <a:t>, tenga en cuenta que la configuración relacionada no se activa hasta que emite una comando </a:t>
            </a:r>
            <a:r>
              <a:rPr lang="es-ES" b="1" dirty="0" err="1"/>
              <a:t>commit</a:t>
            </a:r>
            <a:r>
              <a:rPr lang="es-ES" b="1" dirty="0"/>
              <a:t>.</a:t>
            </a:r>
          </a:p>
          <a:p>
            <a:endParaRPr lang="es-ES" dirty="0"/>
          </a:p>
          <a:p>
            <a:r>
              <a:rPr lang="es-ES" dirty="0"/>
              <a:t>Cuando emite una </a:t>
            </a:r>
            <a:r>
              <a:rPr lang="es-ES" b="1" dirty="0" err="1"/>
              <a:t>commit</a:t>
            </a:r>
            <a:r>
              <a:rPr lang="es-ES" dirty="0"/>
              <a:t> y existen 50 configuraciones de reversión, el software elimina la última configuración de </a:t>
            </a:r>
            <a:r>
              <a:rPr lang="es-ES" b="1" dirty="0" err="1"/>
              <a:t>rollback</a:t>
            </a:r>
            <a:r>
              <a:rPr lang="es-ES" dirty="0"/>
              <a:t>, la numero 49. Estos conceptos se tratarán con más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309529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337623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242115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2106413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09/08/2022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09/08/2022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09/08/2022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09/08/2022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273583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65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09/08/2022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417794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09/08/2022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50" r:id="rId5"/>
    <p:sldLayoutId id="2147483651" r:id="rId6"/>
    <p:sldLayoutId id="2147483652" r:id="rId7"/>
    <p:sldLayoutId id="2147483661" r:id="rId8"/>
    <p:sldLayoutId id="2147483660"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hyperlink" Target="https://www.juniper.net/documentation/us/en/software/junos/cli/topics/topic-map/cli-configuration.html"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ftp://user:password@router/path/filename"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656C-95B7-4CC9-8CE9-229EB54A250D}"/>
              </a:ext>
            </a:extLst>
          </p:cNvPr>
          <p:cNvSpPr>
            <a:spLocks noGrp="1"/>
          </p:cNvSpPr>
          <p:nvPr>
            <p:ph type="ctrTitle"/>
          </p:nvPr>
        </p:nvSpPr>
        <p:spPr/>
        <p:txBody>
          <a:bodyPr/>
          <a:lstStyle/>
          <a:p>
            <a:r>
              <a:rPr lang="es-GT" dirty="0"/>
              <a:t>Modo de Configuración de Junos CLI</a:t>
            </a:r>
            <a:endParaRPr lang="en-US" dirty="0"/>
          </a:p>
        </p:txBody>
      </p:sp>
    </p:spTree>
    <p:extLst>
      <p:ext uri="{BB962C8B-B14F-4D97-AF65-F5344CB8AC3E}">
        <p14:creationId xmlns:p14="http://schemas.microsoft.com/office/powerpoint/2010/main" val="24592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168575"/>
            <a:ext cx="11345590" cy="2803041"/>
          </a:xfrm>
        </p:spPr>
        <p:txBody>
          <a:bodyPr vert="horz" lIns="91440" tIns="45720" rIns="91440" bIns="45720" rtlCol="0" anchor="t">
            <a:normAutofit/>
          </a:bodyPr>
          <a:lstStyle/>
          <a:p>
            <a:r>
              <a:rPr lang="es-GT" dirty="0"/>
              <a:t>Ingresar al modo configuración</a:t>
            </a:r>
          </a:p>
          <a:p>
            <a:pPr lvl="1"/>
            <a:r>
              <a:rPr lang="es-ES" dirty="0"/>
              <a:t>Se utiliza el comando </a:t>
            </a:r>
            <a:r>
              <a:rPr lang="es-ES" b="1" dirty="0"/>
              <a:t>configure exclusive </a:t>
            </a:r>
            <a:r>
              <a:rPr lang="es-ES" dirty="0"/>
              <a:t>para excluir a otros usuarios de editar la configuración</a:t>
            </a:r>
          </a:p>
          <a:p>
            <a:pPr lvl="1"/>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7" name="Content Placeholder 6">
            <a:extLst>
              <a:ext uri="{FF2B5EF4-FFF2-40B4-BE49-F238E27FC236}">
                <a16:creationId xmlns:a16="http://schemas.microsoft.com/office/drawing/2014/main" id="{3C73A2CA-3CFB-422A-9EED-F6C6D94C0D32}"/>
              </a:ext>
            </a:extLst>
          </p:cNvPr>
          <p:cNvPicPr>
            <a:picLocks noGrp="1" noChangeAspect="1"/>
          </p:cNvPicPr>
          <p:nvPr>
            <p:ph sz="half" idx="13"/>
          </p:nvPr>
        </p:nvPicPr>
        <p:blipFill>
          <a:blip r:embed="rId3"/>
          <a:stretch>
            <a:fillRect/>
          </a:stretch>
        </p:blipFill>
        <p:spPr>
          <a:xfrm>
            <a:off x="2277927" y="3329411"/>
            <a:ext cx="7641901" cy="3114262"/>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spTree>
    <p:extLst>
      <p:ext uri="{BB962C8B-B14F-4D97-AF65-F5344CB8AC3E}">
        <p14:creationId xmlns:p14="http://schemas.microsoft.com/office/powerpoint/2010/main" val="1641930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168575"/>
            <a:ext cx="11345590" cy="2803041"/>
          </a:xfrm>
        </p:spPr>
        <p:txBody>
          <a:bodyPr vert="horz" lIns="91440" tIns="45720" rIns="91440" bIns="45720" rtlCol="0" anchor="t">
            <a:normAutofit/>
          </a:bodyPr>
          <a:lstStyle/>
          <a:p>
            <a:r>
              <a:rPr lang="es-GT" dirty="0"/>
              <a:t>Ingresar al modo configuración</a:t>
            </a:r>
          </a:p>
          <a:p>
            <a:pPr lvl="1"/>
            <a:r>
              <a:rPr lang="es-ES" dirty="0"/>
              <a:t>Adicionalmente a los comandos </a:t>
            </a:r>
            <a:r>
              <a:rPr lang="es-ES" b="1" dirty="0"/>
              <a:t>configure</a:t>
            </a:r>
            <a:r>
              <a:rPr lang="es-ES" dirty="0"/>
              <a:t> y </a:t>
            </a:r>
            <a:r>
              <a:rPr lang="es-ES" b="1" dirty="0"/>
              <a:t>configure exclusive</a:t>
            </a:r>
            <a:r>
              <a:rPr lang="es-ES" dirty="0"/>
              <a:t>, también están los comandos </a:t>
            </a:r>
            <a:r>
              <a:rPr lang="es-ES" b="1" dirty="0"/>
              <a:t>configure </a:t>
            </a:r>
            <a:r>
              <a:rPr lang="es-ES" b="1" dirty="0" err="1"/>
              <a:t>private</a:t>
            </a:r>
            <a:r>
              <a:rPr lang="es-ES" b="1" dirty="0"/>
              <a:t>, configure </a:t>
            </a:r>
            <a:r>
              <a:rPr lang="es-ES" b="1" dirty="0" err="1"/>
              <a:t>batch</a:t>
            </a:r>
            <a:r>
              <a:rPr lang="es-ES" b="1" dirty="0"/>
              <a:t>, </a:t>
            </a:r>
            <a:r>
              <a:rPr lang="es-ES" dirty="0"/>
              <a:t>y</a:t>
            </a:r>
            <a:r>
              <a:rPr lang="es-ES" b="1" dirty="0"/>
              <a:t> configure </a:t>
            </a:r>
            <a:r>
              <a:rPr lang="es-ES" b="1" dirty="0" err="1"/>
              <a:t>dynamic</a:t>
            </a:r>
            <a:r>
              <a:rPr lang="es-ES" b="1" dirty="0"/>
              <a:t> </a:t>
            </a:r>
            <a:r>
              <a:rPr lang="es-ES" dirty="0"/>
              <a:t>para personalizar la forma los cambios de configuración son manejados por Junos OS.</a:t>
            </a:r>
            <a:endParaRPr lang="en-US" dirty="0">
              <a:cs typeface="Calibri"/>
            </a:endParaRPr>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sp>
        <p:nvSpPr>
          <p:cNvPr id="5" name="Marcador de contenido 4">
            <a:extLst>
              <a:ext uri="{FF2B5EF4-FFF2-40B4-BE49-F238E27FC236}">
                <a16:creationId xmlns:a16="http://schemas.microsoft.com/office/drawing/2014/main" id="{9B0A3EE3-A8BF-5B86-5FA4-593864C3D4EB}"/>
              </a:ext>
            </a:extLst>
          </p:cNvPr>
          <p:cNvSpPr>
            <a:spLocks noGrp="1"/>
          </p:cNvSpPr>
          <p:nvPr>
            <p:ph sz="half" idx="13"/>
          </p:nvPr>
        </p:nvSpPr>
        <p:spPr/>
        <p:txBody>
          <a:bodyPr/>
          <a:lstStyle/>
          <a:p>
            <a:endParaRPr lang="es-ES"/>
          </a:p>
        </p:txBody>
      </p:sp>
    </p:spTree>
    <p:extLst>
      <p:ext uri="{BB962C8B-B14F-4D97-AF65-F5344CB8AC3E}">
        <p14:creationId xmlns:p14="http://schemas.microsoft.com/office/powerpoint/2010/main" val="202565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642504"/>
          </a:xfrm>
        </p:spPr>
        <p:txBody>
          <a:bodyPr vert="horz" lIns="91440" tIns="45720" rIns="91440" bIns="45720" rtlCol="0" anchor="t">
            <a:normAutofit lnSpcReduction="10000"/>
          </a:bodyPr>
          <a:lstStyle/>
          <a:p>
            <a:r>
              <a:rPr lang="es-GT" dirty="0">
                <a:ea typeface="+mn-lt"/>
                <a:cs typeface="+mn-lt"/>
              </a:rPr>
              <a:t>Ingresar al modo configuración</a:t>
            </a:r>
            <a:endParaRPr lang="es-GT" b="0" dirty="0">
              <a:ea typeface="+mn-lt"/>
              <a:cs typeface="+mn-lt"/>
            </a:endParaRPr>
          </a:p>
          <a:p>
            <a:pPr lvl="1"/>
            <a:r>
              <a:rPr lang="es-ES" dirty="0"/>
              <a:t>El comando </a:t>
            </a:r>
            <a:r>
              <a:rPr lang="es-ES" b="1" dirty="0">
                <a:latin typeface="Consolas" panose="020B0609020204030204" pitchFamily="49" charset="0"/>
              </a:rPr>
              <a:t>configure private </a:t>
            </a:r>
            <a:r>
              <a:rPr lang="es-ES" dirty="0"/>
              <a:t>permite a los usuarios editar copias privadas de configuraciones candidatas concurrentes</a:t>
            </a:r>
          </a:p>
          <a:p>
            <a:pPr lvl="1"/>
            <a:r>
              <a:rPr lang="es-ES" dirty="0"/>
              <a:t>Cuando un usuario envía un </a:t>
            </a:r>
            <a:r>
              <a:rPr lang="es-ES" b="1" dirty="0" err="1"/>
              <a:t>commit</a:t>
            </a:r>
            <a:r>
              <a:rPr lang="es-ES" dirty="0"/>
              <a:t>, los cambios en su configuración privada se fusionan con la configuración global</a:t>
            </a:r>
            <a:endParaRPr lang="es-ES">
              <a:cs typeface="Calibri" panose="020F0502020204030204"/>
            </a:endParaRPr>
          </a:p>
          <a:p>
            <a:pPr lvl="1"/>
            <a:r>
              <a:rPr lang="es-ES" dirty="0">
                <a:cs typeface="Calibri"/>
              </a:rPr>
              <a:t>Para hacer </a:t>
            </a:r>
            <a:r>
              <a:rPr lang="es-ES" b="1" dirty="0" err="1">
                <a:cs typeface="Calibri"/>
              </a:rPr>
              <a:t>commit</a:t>
            </a:r>
            <a:r>
              <a:rPr lang="es-ES" dirty="0">
                <a:cs typeface="Calibri"/>
              </a:rPr>
              <a:t> debe estar en el top de la </a:t>
            </a:r>
            <a:r>
              <a:rPr lang="es-ES" dirty="0" err="1">
                <a:cs typeface="Calibri"/>
              </a:rPr>
              <a:t>jerarquia</a:t>
            </a:r>
            <a:r>
              <a:rPr lang="es-ES" dirty="0">
                <a:cs typeface="Calibri"/>
              </a:rPr>
              <a:t> de configuración</a:t>
            </a:r>
            <a:endParaRPr lang="es-ES">
              <a:cs typeface="Calibri"/>
            </a:endParaRPr>
          </a:p>
          <a:p>
            <a:pPr lvl="1"/>
            <a:r>
              <a:rPr lang="es-ES" dirty="0"/>
              <a:t>Cuando un usuario privado envía el comando </a:t>
            </a:r>
            <a:r>
              <a:rPr lang="es-ES" b="1" dirty="0" err="1"/>
              <a:t>rollback</a:t>
            </a:r>
            <a:r>
              <a:rPr lang="es-ES" b="1" dirty="0"/>
              <a:t> 0</a:t>
            </a:r>
            <a:r>
              <a:rPr lang="es-ES" dirty="0"/>
              <a:t>, el software descarta únicamente sus cambios</a:t>
            </a:r>
            <a:endParaRPr lang="es-ES">
              <a:cs typeface="Calibri" panose="020F0502020204030204"/>
            </a:endParaRPr>
          </a:p>
          <a:p>
            <a:pPr lvl="1"/>
            <a:r>
              <a:rPr lang="es-ES" dirty="0"/>
              <a:t>Cualquier cambio sin </a:t>
            </a:r>
            <a:r>
              <a:rPr lang="es-ES" b="1" dirty="0" err="1"/>
              <a:t>commit</a:t>
            </a:r>
            <a:r>
              <a:rPr lang="es-ES" dirty="0"/>
              <a:t>, son descartados cuando el usuario sale.</a:t>
            </a:r>
            <a:endParaRPr lang="en-US">
              <a:cs typeface="Calibri" panose="020F0502020204030204"/>
            </a:endParaRPr>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13" name="Content Placeholder 12">
            <a:extLst>
              <a:ext uri="{FF2B5EF4-FFF2-40B4-BE49-F238E27FC236}">
                <a16:creationId xmlns:a16="http://schemas.microsoft.com/office/drawing/2014/main" id="{4B0889C9-41C6-407A-98FD-BFDFD9970B30}"/>
              </a:ext>
            </a:extLst>
          </p:cNvPr>
          <p:cNvPicPr>
            <a:picLocks noGrp="1" noChangeAspect="1"/>
          </p:cNvPicPr>
          <p:nvPr>
            <p:ph sz="half" idx="13"/>
          </p:nvPr>
        </p:nvPicPr>
        <p:blipFill>
          <a:blip r:embed="rId3"/>
          <a:stretch>
            <a:fillRect/>
          </a:stretch>
        </p:blipFill>
        <p:spPr>
          <a:xfrm>
            <a:off x="6660803" y="2254851"/>
            <a:ext cx="4972744" cy="2762636"/>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spTree>
    <p:extLst>
      <p:ext uri="{BB962C8B-B14F-4D97-AF65-F5344CB8AC3E}">
        <p14:creationId xmlns:p14="http://schemas.microsoft.com/office/powerpoint/2010/main" val="124394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vert="horz" lIns="91440" tIns="45720" rIns="91440" bIns="45720" rtlCol="0" anchor="t">
            <a:normAutofit/>
          </a:bodyPr>
          <a:lstStyle/>
          <a:p>
            <a:r>
              <a:rPr lang="es-GT" dirty="0">
                <a:ea typeface="+mn-lt"/>
                <a:cs typeface="+mn-lt"/>
              </a:rPr>
              <a:t>Ingresar al modo configuración</a:t>
            </a:r>
            <a:endParaRPr lang="es-GT" b="0" dirty="0">
              <a:ea typeface="+mn-lt"/>
              <a:cs typeface="+mn-lt"/>
            </a:endParaRPr>
          </a:p>
          <a:p>
            <a:pPr lvl="1"/>
            <a:r>
              <a:rPr lang="es-ES" dirty="0"/>
              <a:t>Si dos usuarios están en modo </a:t>
            </a:r>
            <a:r>
              <a:rPr lang="es-ES" b="1" dirty="0"/>
              <a:t>privado </a:t>
            </a:r>
            <a:r>
              <a:rPr lang="es-ES" dirty="0"/>
              <a:t>y realizan cambios en conflicto, el </a:t>
            </a:r>
            <a:r>
              <a:rPr lang="es-ES" b="1" dirty="0" err="1"/>
              <a:t>commit</a:t>
            </a:r>
            <a:r>
              <a:rPr lang="es-ES" dirty="0"/>
              <a:t> del primer usuario es exitoso, pero el segundo recibe un </a:t>
            </a:r>
            <a:r>
              <a:rPr lang="es-ES" dirty="0" err="1"/>
              <a:t>warning</a:t>
            </a:r>
            <a:r>
              <a:rPr lang="es-ES" dirty="0"/>
              <a:t>.</a:t>
            </a:r>
          </a:p>
          <a:p>
            <a:pPr lvl="1"/>
            <a:r>
              <a:rPr lang="es-ES" dirty="0"/>
              <a:t>El segundo usuario debe enviar otro </a:t>
            </a:r>
            <a:r>
              <a:rPr lang="es-ES" b="1" dirty="0" err="1"/>
              <a:t>commit</a:t>
            </a:r>
            <a:r>
              <a:rPr lang="es-ES" dirty="0"/>
              <a:t> para activar sus cambios.</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pic>
        <p:nvPicPr>
          <p:cNvPr id="7" name="Content Placeholder 6">
            <a:extLst>
              <a:ext uri="{FF2B5EF4-FFF2-40B4-BE49-F238E27FC236}">
                <a16:creationId xmlns:a16="http://schemas.microsoft.com/office/drawing/2014/main" id="{3F2B423E-965C-4A89-8F92-31EC1FBD944B}"/>
              </a:ext>
            </a:extLst>
          </p:cNvPr>
          <p:cNvPicPr>
            <a:picLocks noGrp="1" noChangeAspect="1"/>
          </p:cNvPicPr>
          <p:nvPr>
            <p:ph sz="half" idx="13"/>
          </p:nvPr>
        </p:nvPicPr>
        <p:blipFill>
          <a:blip r:embed="rId3"/>
          <a:stretch>
            <a:fillRect/>
          </a:stretch>
        </p:blipFill>
        <p:spPr>
          <a:xfrm>
            <a:off x="5715001" y="1771761"/>
            <a:ext cx="6160806" cy="3737632"/>
          </a:xfrm>
        </p:spPr>
      </p:pic>
    </p:spTree>
    <p:extLst>
      <p:ext uri="{BB962C8B-B14F-4D97-AF65-F5344CB8AC3E}">
        <p14:creationId xmlns:p14="http://schemas.microsoft.com/office/powerpoint/2010/main" val="268535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vert="horz" lIns="91440" tIns="45720" rIns="91440" bIns="45720" rtlCol="0" anchor="t">
            <a:normAutofit fontScale="92500" lnSpcReduction="20000"/>
          </a:bodyPr>
          <a:lstStyle/>
          <a:p>
            <a:r>
              <a:rPr lang="es-GT" dirty="0">
                <a:ea typeface="+mn-lt"/>
                <a:cs typeface="+mn-lt"/>
              </a:rPr>
              <a:t>Ingresar al modo configuración</a:t>
            </a:r>
            <a:endParaRPr lang="es-GT" b="0" dirty="0">
              <a:ea typeface="+mn-lt"/>
              <a:cs typeface="+mn-lt"/>
            </a:endParaRPr>
          </a:p>
          <a:p>
            <a:pPr lvl="1"/>
            <a:r>
              <a:rPr lang="es-ES" dirty="0"/>
              <a:t>Cuando se tiene clúster de chasis, el comando configure private es automático.</a:t>
            </a:r>
          </a:p>
          <a:p>
            <a:pPr lvl="1"/>
            <a:r>
              <a:rPr lang="es-ES" dirty="0"/>
              <a:t>Algunas veces se requiere que un usuario solo pueda usar </a:t>
            </a:r>
            <a:r>
              <a:rPr lang="es-ES" b="1" dirty="0"/>
              <a:t>configure private</a:t>
            </a:r>
            <a:r>
              <a:rPr lang="es-ES" dirty="0"/>
              <a:t>, eso se puede configurar al crear la cuenta de usuario.</a:t>
            </a:r>
          </a:p>
          <a:p>
            <a:pPr lvl="1"/>
            <a:r>
              <a:rPr lang="es-ES" dirty="0"/>
              <a:t>Si un usuario esta en modo configuración y ha alterado la configuración candidata, otro usuario no puede entrar en modo configuración </a:t>
            </a:r>
            <a:r>
              <a:rPr lang="es-ES" b="1" dirty="0"/>
              <a:t>exclusiva</a:t>
            </a:r>
            <a:r>
              <a:rPr lang="es-ES" dirty="0"/>
              <a:t> ni </a:t>
            </a:r>
            <a:r>
              <a:rPr lang="es-ES" b="1" dirty="0"/>
              <a:t>privada</a:t>
            </a:r>
            <a:r>
              <a:rPr lang="es-ES" dirty="0"/>
              <a:t>. </a:t>
            </a:r>
          </a:p>
          <a:p>
            <a:pPr lvl="1"/>
            <a:r>
              <a:rPr lang="es-ES" dirty="0"/>
              <a:t>Los cambios del primer usuario deben ser confirmados por </a:t>
            </a:r>
            <a:r>
              <a:rPr lang="es-ES" b="1" dirty="0" err="1"/>
              <a:t>commit</a:t>
            </a:r>
            <a:r>
              <a:rPr lang="es-ES" dirty="0"/>
              <a:t> o </a:t>
            </a:r>
            <a:r>
              <a:rPr lang="es-ES" b="1" dirty="0"/>
              <a:t>cancelados</a:t>
            </a:r>
            <a:r>
              <a:rPr lang="es-ES" dirty="0"/>
              <a:t> previo a que otro usuario pueda entrar en modo exclusivo o privado..</a:t>
            </a:r>
            <a:endParaRPr lang="en-US" dirty="0"/>
          </a:p>
        </p:txBody>
      </p:sp>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pic>
        <p:nvPicPr>
          <p:cNvPr id="11" name="Content Placeholder 10">
            <a:extLst>
              <a:ext uri="{FF2B5EF4-FFF2-40B4-BE49-F238E27FC236}">
                <a16:creationId xmlns:a16="http://schemas.microsoft.com/office/drawing/2014/main" id="{2F5C36B7-A4FE-4649-AD91-17A05DC8DFCE}"/>
              </a:ext>
            </a:extLst>
          </p:cNvPr>
          <p:cNvPicPr>
            <a:picLocks noGrp="1" noChangeAspect="1"/>
          </p:cNvPicPr>
          <p:nvPr>
            <p:ph sz="half" idx="13"/>
          </p:nvPr>
        </p:nvPicPr>
        <p:blipFill>
          <a:blip r:embed="rId3"/>
          <a:stretch>
            <a:fillRect/>
          </a:stretch>
        </p:blipFill>
        <p:spPr>
          <a:xfrm>
            <a:off x="6268399" y="2183538"/>
            <a:ext cx="5452642" cy="2490924"/>
          </a:xfrm>
        </p:spPr>
      </p:pic>
    </p:spTree>
    <p:extLst>
      <p:ext uri="{BB962C8B-B14F-4D97-AF65-F5344CB8AC3E}">
        <p14:creationId xmlns:p14="http://schemas.microsoft.com/office/powerpoint/2010/main" val="147594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5323544"/>
          </a:xfrm>
        </p:spPr>
        <p:txBody>
          <a:bodyPr vert="horz" lIns="91440" tIns="45720" rIns="91440" bIns="45720" rtlCol="0" anchor="t">
            <a:normAutofit fontScale="92500" lnSpcReduction="10000"/>
          </a:bodyPr>
          <a:lstStyle/>
          <a:p>
            <a:r>
              <a:rPr lang="es-GT" dirty="0">
                <a:ea typeface="+mn-lt"/>
                <a:cs typeface="+mn-lt"/>
              </a:rPr>
              <a:t>Ingresar al modo configuración</a:t>
            </a:r>
            <a:endParaRPr lang="es-GT" b="0" dirty="0">
              <a:ea typeface="+mn-lt"/>
              <a:cs typeface="+mn-lt"/>
            </a:endParaRPr>
          </a:p>
          <a:p>
            <a:pPr lvl="1"/>
            <a:r>
              <a:rPr lang="es-ES" b="0" dirty="0">
                <a:ea typeface="+mn-lt"/>
                <a:cs typeface="+mn-lt"/>
              </a:rPr>
              <a:t>Hay dos modos de configuración adicionales: por </a:t>
            </a:r>
            <a:r>
              <a:rPr lang="es-ES" dirty="0" err="1">
                <a:ea typeface="+mn-lt"/>
                <a:cs typeface="+mn-lt"/>
              </a:rPr>
              <a:t>batch</a:t>
            </a:r>
            <a:r>
              <a:rPr lang="es-ES" b="0" dirty="0">
                <a:ea typeface="+mn-lt"/>
                <a:cs typeface="+mn-lt"/>
              </a:rPr>
              <a:t> y dinámico</a:t>
            </a:r>
            <a:endParaRPr lang="es-ES" b="0" dirty="0">
              <a:cs typeface="Calibri"/>
            </a:endParaRPr>
          </a:p>
          <a:p>
            <a:pPr lvl="1"/>
            <a:r>
              <a:rPr lang="es-ES" dirty="0">
                <a:ea typeface="+mn-lt"/>
                <a:cs typeface="+mn-lt"/>
              </a:rPr>
              <a:t>El comando </a:t>
            </a:r>
            <a:r>
              <a:rPr lang="es-ES" b="1" dirty="0">
                <a:ea typeface="+mn-lt"/>
                <a:cs typeface="+mn-lt"/>
              </a:rPr>
              <a:t>configure </a:t>
            </a:r>
            <a:r>
              <a:rPr lang="es-ES" b="1" dirty="0" err="1">
                <a:ea typeface="+mn-lt"/>
                <a:cs typeface="+mn-lt"/>
              </a:rPr>
              <a:t>batch</a:t>
            </a:r>
            <a:r>
              <a:rPr lang="es-ES" dirty="0">
                <a:ea typeface="+mn-lt"/>
                <a:cs typeface="+mn-lt"/>
              </a:rPr>
              <a:t> se usa para ingresar al modo de configuración </a:t>
            </a:r>
            <a:r>
              <a:rPr lang="es-ES" dirty="0" err="1">
                <a:ea typeface="+mn-lt"/>
                <a:cs typeface="+mn-lt"/>
              </a:rPr>
              <a:t>batch</a:t>
            </a:r>
            <a:r>
              <a:rPr lang="es-ES" dirty="0">
                <a:ea typeface="+mn-lt"/>
                <a:cs typeface="+mn-lt"/>
              </a:rPr>
              <a:t> donde las operaciones de confirmación se ejecutan en lotes.</a:t>
            </a:r>
          </a:p>
          <a:p>
            <a:pPr lvl="2"/>
            <a:r>
              <a:rPr lang="es-ES" dirty="0">
                <a:ea typeface="+mn-lt"/>
                <a:cs typeface="+mn-lt"/>
              </a:rPr>
              <a:t>Los lotes son priorizados por el servidor de </a:t>
            </a:r>
            <a:r>
              <a:rPr lang="es-ES" dirty="0" err="1">
                <a:ea typeface="+mn-lt"/>
                <a:cs typeface="+mn-lt"/>
              </a:rPr>
              <a:t>commit</a:t>
            </a:r>
            <a:r>
              <a:rPr lang="es-ES" dirty="0">
                <a:ea typeface="+mn-lt"/>
                <a:cs typeface="+mn-lt"/>
              </a:rPr>
              <a:t> en función de la prioridad del lote</a:t>
            </a:r>
            <a:endParaRPr lang="es-ES" dirty="0">
              <a:cs typeface="Calibri"/>
            </a:endParaRPr>
          </a:p>
          <a:p>
            <a:pPr lvl="2"/>
            <a:r>
              <a:rPr lang="es-ES" dirty="0">
                <a:ea typeface="+mn-lt"/>
                <a:cs typeface="+mn-lt"/>
              </a:rPr>
              <a:t>Cuando se completa un </a:t>
            </a:r>
            <a:r>
              <a:rPr lang="es-ES" dirty="0" err="1">
                <a:ea typeface="+mn-lt"/>
                <a:cs typeface="+mn-lt"/>
              </a:rPr>
              <a:t>commit</a:t>
            </a:r>
            <a:r>
              <a:rPr lang="es-ES" dirty="0">
                <a:ea typeface="+mn-lt"/>
                <a:cs typeface="+mn-lt"/>
              </a:rPr>
              <a:t> por lotes, el siguiente conjunto de cambios de configuración se agrega y se carga en la cola de lotes.</a:t>
            </a:r>
            <a:endParaRPr lang="es-ES" dirty="0">
              <a:cs typeface="Calibri"/>
            </a:endParaRPr>
          </a:p>
          <a:p>
            <a:pPr lvl="2"/>
            <a:r>
              <a:rPr lang="es-ES" dirty="0">
                <a:ea typeface="+mn-lt"/>
                <a:cs typeface="+mn-lt"/>
              </a:rPr>
              <a:t>Los lotes se crean hasta que no quedan entradas de confirmación en el directorio de la cola</a:t>
            </a:r>
            <a:endParaRPr lang="es-ES">
              <a:cs typeface="Calibri"/>
            </a:endParaRPr>
          </a:p>
          <a:p>
            <a:pPr lvl="2"/>
            <a:r>
              <a:rPr lang="es-ES" dirty="0">
                <a:ea typeface="+mn-lt"/>
                <a:cs typeface="+mn-lt"/>
              </a:rPr>
              <a:t>Las confirmaciones por lotes ahorran tiempo y recursos del sistema al realizar varias modificaciones de configuración pequeñas en una sola operación de confirmación</a:t>
            </a:r>
            <a:endParaRPr lang="es-ES" dirty="0">
              <a:cs typeface="Calibri"/>
            </a:endParaRPr>
          </a:p>
          <a:p>
            <a:pPr lvl="2"/>
            <a:r>
              <a:rPr lang="es-ES" dirty="0">
                <a:ea typeface="+mn-lt"/>
                <a:cs typeface="+mn-lt"/>
              </a:rPr>
              <a:t>Las propiedades del servidor de confirmación se pueden configurar en el nivel de jerarquía [</a:t>
            </a:r>
            <a:r>
              <a:rPr lang="es-ES" dirty="0" err="1">
                <a:ea typeface="+mn-lt"/>
                <a:cs typeface="+mn-lt"/>
              </a:rPr>
              <a:t>edit</a:t>
            </a:r>
            <a:r>
              <a:rPr lang="es-ES" dirty="0">
                <a:ea typeface="+mn-lt"/>
                <a:cs typeface="+mn-lt"/>
              </a:rPr>
              <a:t> </a:t>
            </a:r>
            <a:r>
              <a:rPr lang="es-ES" dirty="0" err="1">
                <a:ea typeface="+mn-lt"/>
                <a:cs typeface="+mn-lt"/>
              </a:rPr>
              <a:t>system</a:t>
            </a:r>
            <a:r>
              <a:rPr lang="es-ES" dirty="0">
                <a:ea typeface="+mn-lt"/>
                <a:cs typeface="+mn-lt"/>
              </a:rPr>
              <a:t> </a:t>
            </a:r>
            <a:r>
              <a:rPr lang="es-ES" dirty="0" err="1">
                <a:ea typeface="+mn-lt"/>
                <a:cs typeface="+mn-lt"/>
              </a:rPr>
              <a:t>commit</a:t>
            </a:r>
            <a:r>
              <a:rPr lang="es-ES" dirty="0">
                <a:ea typeface="+mn-lt"/>
                <a:cs typeface="+mn-lt"/>
              </a:rPr>
              <a:t> server]</a:t>
            </a:r>
            <a:endParaRPr lang="es-ES" dirty="0">
              <a:cs typeface="Calibri"/>
            </a:endParaRPr>
          </a:p>
          <a:p>
            <a:pPr lvl="1"/>
            <a:r>
              <a:rPr lang="es-ES" dirty="0">
                <a:ea typeface="+mn-lt"/>
                <a:cs typeface="+mn-lt"/>
              </a:rPr>
              <a:t>El comando </a:t>
            </a:r>
            <a:r>
              <a:rPr lang="es-ES" b="1" dirty="0">
                <a:ea typeface="+mn-lt"/>
                <a:cs typeface="+mn-lt"/>
              </a:rPr>
              <a:t>configure </a:t>
            </a:r>
            <a:r>
              <a:rPr lang="es-ES" b="1" dirty="0" err="1">
                <a:ea typeface="+mn-lt"/>
                <a:cs typeface="+mn-lt"/>
              </a:rPr>
              <a:t>dynamic</a:t>
            </a:r>
            <a:r>
              <a:rPr lang="es-ES" b="1" dirty="0">
                <a:ea typeface="+mn-lt"/>
                <a:cs typeface="+mn-lt"/>
              </a:rPr>
              <a:t> </a:t>
            </a:r>
            <a:r>
              <a:rPr lang="es-ES" dirty="0">
                <a:ea typeface="+mn-lt"/>
                <a:cs typeface="+mn-lt"/>
              </a:rPr>
              <a:t>se usa para configurar políticas de enrutamiento y ciertos objetos de política de enrutamiento en una base de datos dinámica que no está sujeto a la misma verificación requerida en la base de datos de configuración estándar</a:t>
            </a:r>
            <a:endParaRPr lang="es-ES" dirty="0">
              <a:cs typeface="Calibri"/>
            </a:endParaRPr>
          </a:p>
          <a:p>
            <a:pPr lvl="2"/>
            <a:r>
              <a:rPr lang="es-ES" dirty="0">
                <a:ea typeface="+mn-lt"/>
                <a:cs typeface="+mn-lt"/>
              </a:rPr>
              <a:t>Como resultado, el tiempo que lleva confirmar los cambios es mucho más corto.</a:t>
            </a:r>
            <a:endParaRPr lang="es-ES">
              <a:cs typeface="Calibri"/>
            </a:endParaRPr>
          </a:p>
          <a:p>
            <a:pPr lvl="2"/>
            <a:r>
              <a:rPr lang="es-ES" dirty="0">
                <a:ea typeface="+mn-lt"/>
                <a:cs typeface="+mn-lt"/>
              </a:rPr>
              <a:t>Luego puede hacer referencia a estas políticas y objetos de políticas en las políticas de enrutamiento que configure en la base de datos estándar.</a:t>
            </a:r>
            <a:endParaRPr lang="es-ES" dirty="0">
              <a:cs typeface="Calibri"/>
            </a:endParaRPr>
          </a:p>
        </p:txBody>
      </p:sp>
      <p:sp>
        <p:nvSpPr>
          <p:cNvPr id="5" name="Marcador de contenido 4">
            <a:extLst>
              <a:ext uri="{FF2B5EF4-FFF2-40B4-BE49-F238E27FC236}">
                <a16:creationId xmlns:a16="http://schemas.microsoft.com/office/drawing/2014/main" id="{CF717826-6FDF-6226-5D6A-38D0039FDD08}"/>
              </a:ext>
            </a:extLst>
          </p:cNvPr>
          <p:cNvSpPr>
            <a:spLocks noGrp="1"/>
          </p:cNvSpPr>
          <p:nvPr>
            <p:ph sz="quarter" idx="13"/>
          </p:nvPr>
        </p:nvSpPr>
        <p:spPr/>
        <p:txBody>
          <a:bodyPr/>
          <a:lstStyle/>
          <a:p>
            <a:endParaRPr lang="es-ES"/>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4294967295"/>
          </p:nvPr>
        </p:nvSpPr>
        <p:spPr>
          <a:xfrm>
            <a:off x="0" y="508000"/>
            <a:ext cx="7699375" cy="511175"/>
          </a:xfrm>
        </p:spPr>
        <p:txBody>
          <a:bodyPr/>
          <a:lstStyle/>
          <a:p>
            <a:r>
              <a:rPr lang="es-GT" dirty="0"/>
              <a:t>04: Modo de Configuración de Junos CLI</a:t>
            </a:r>
            <a:endParaRPr lang="en-US" dirty="0"/>
          </a:p>
        </p:txBody>
      </p:sp>
    </p:spTree>
    <p:extLst>
      <p:ext uri="{BB962C8B-B14F-4D97-AF65-F5344CB8AC3E}">
        <p14:creationId xmlns:p14="http://schemas.microsoft.com/office/powerpoint/2010/main" val="697936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n-US" dirty="0" err="1"/>
              <a:t>Jerarquia</a:t>
            </a:r>
            <a:r>
              <a:rPr lang="en-US" dirty="0"/>
              <a:t> de las </a:t>
            </a:r>
            <a:r>
              <a:rPr lang="en-US" dirty="0" err="1"/>
              <a:t>directivas</a:t>
            </a:r>
            <a:r>
              <a:rPr lang="en-US" dirty="0"/>
              <a:t> de </a:t>
            </a:r>
            <a:r>
              <a:rPr lang="en-US" dirty="0" err="1"/>
              <a:t>configurac</a:t>
            </a:r>
            <a:r>
              <a:rPr lang="es-GT" dirty="0" err="1"/>
              <a:t>ión</a:t>
            </a:r>
            <a:endParaRPr lang="es-GT" dirty="0"/>
          </a:p>
          <a:p>
            <a:pPr lvl="1"/>
            <a:r>
              <a:rPr lang="es-GT" dirty="0"/>
              <a:t>El modo de configuración, utiliza comandos que afectan la jerarquía de configuración.</a:t>
            </a: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34C69EA1-AB7F-4BE4-BA1F-5A3F63FD25A0}"/>
              </a:ext>
            </a:extLst>
          </p:cNvPr>
          <p:cNvPicPr>
            <a:picLocks noGrp="1" noChangeAspect="1"/>
          </p:cNvPicPr>
          <p:nvPr>
            <p:ph sz="half" idx="13"/>
          </p:nvPr>
        </p:nvPicPr>
        <p:blipFill>
          <a:blip r:embed="rId3"/>
          <a:stretch>
            <a:fillRect/>
          </a:stretch>
        </p:blipFill>
        <p:spPr>
          <a:xfrm>
            <a:off x="1522615" y="2462619"/>
            <a:ext cx="8826583" cy="4078177"/>
          </a:xfrm>
        </p:spPr>
      </p:pic>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s-GT" dirty="0"/>
              <a:t>04: Modo de Configuración de Junos CLI</a:t>
            </a:r>
            <a:endParaRPr lang="en-US" dirty="0"/>
          </a:p>
          <a:p>
            <a:endParaRPr lang="en-US" dirty="0"/>
          </a:p>
        </p:txBody>
      </p:sp>
    </p:spTree>
    <p:extLst>
      <p:ext uri="{BB962C8B-B14F-4D97-AF65-F5344CB8AC3E}">
        <p14:creationId xmlns:p14="http://schemas.microsoft.com/office/powerpoint/2010/main" val="4094700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GT" dirty="0" err="1">
              <a:cs typeface="Calibri"/>
            </a:endParaRPr>
          </a:p>
          <a:p>
            <a:endParaRPr lang="es-GT" dirty="0">
              <a:cs typeface="Calibri"/>
            </a:endParaRPr>
          </a:p>
          <a:p>
            <a:endParaRPr lang="es-GT" dirty="0">
              <a:cs typeface="Calibri"/>
            </a:endParaRPr>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s-GT" dirty="0"/>
              <a:t>04: Modo de Configuración de Junos CLI</a:t>
            </a:r>
            <a:endParaRPr lang="en-US" dirty="0"/>
          </a:p>
          <a:p>
            <a:endParaRPr lang="en-US" dirty="0"/>
          </a:p>
        </p:txBody>
      </p:sp>
      <p:pic>
        <p:nvPicPr>
          <p:cNvPr id="5" name="Imagen 5">
            <a:extLst>
              <a:ext uri="{FF2B5EF4-FFF2-40B4-BE49-F238E27FC236}">
                <a16:creationId xmlns:a16="http://schemas.microsoft.com/office/drawing/2014/main" id="{C6E47EFC-6A56-E389-35F0-0DB73FAF8610}"/>
              </a:ext>
            </a:extLst>
          </p:cNvPr>
          <p:cNvPicPr>
            <a:picLocks noChangeAspect="1"/>
          </p:cNvPicPr>
          <p:nvPr/>
        </p:nvPicPr>
        <p:blipFill>
          <a:blip r:embed="rId2"/>
          <a:stretch>
            <a:fillRect/>
          </a:stretch>
        </p:blipFill>
        <p:spPr>
          <a:xfrm>
            <a:off x="835573" y="2030061"/>
            <a:ext cx="10514285" cy="4026272"/>
          </a:xfrm>
          <a:prstGeom prst="rect">
            <a:avLst/>
          </a:prstGeom>
        </p:spPr>
      </p:pic>
    </p:spTree>
    <p:extLst>
      <p:ext uri="{BB962C8B-B14F-4D97-AF65-F5344CB8AC3E}">
        <p14:creationId xmlns:p14="http://schemas.microsoft.com/office/powerpoint/2010/main" val="193043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GT" dirty="0" err="1">
              <a:cs typeface="Calibri"/>
            </a:endParaRPr>
          </a:p>
          <a:p>
            <a:endParaRPr lang="es-GT" dirty="0">
              <a:cs typeface="Calibri"/>
            </a:endParaRPr>
          </a:p>
          <a:p>
            <a:endParaRPr lang="es-GT" dirty="0">
              <a:cs typeface="Calibri"/>
            </a:endParaRPr>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s-GT" dirty="0"/>
              <a:t>04: Modo de Configuración de Junos CLI</a:t>
            </a:r>
            <a:endParaRPr lang="en-US" dirty="0"/>
          </a:p>
          <a:p>
            <a:endParaRPr lang="en-US" dirty="0"/>
          </a:p>
        </p:txBody>
      </p:sp>
      <p:pic>
        <p:nvPicPr>
          <p:cNvPr id="6" name="Imagen 6" descr="Interfaz de usuario gráfica, Texto, Aplicación, Chat o mensaje de texto&#10;&#10;Descripción generada automáticamente">
            <a:extLst>
              <a:ext uri="{FF2B5EF4-FFF2-40B4-BE49-F238E27FC236}">
                <a16:creationId xmlns:a16="http://schemas.microsoft.com/office/drawing/2014/main" id="{81D9A110-9122-1A4A-6CFB-7AE4886A7794}"/>
              </a:ext>
            </a:extLst>
          </p:cNvPr>
          <p:cNvPicPr>
            <a:picLocks noChangeAspect="1"/>
          </p:cNvPicPr>
          <p:nvPr/>
        </p:nvPicPr>
        <p:blipFill>
          <a:blip r:embed="rId2"/>
          <a:stretch>
            <a:fillRect/>
          </a:stretch>
        </p:blipFill>
        <p:spPr>
          <a:xfrm>
            <a:off x="888126" y="2229666"/>
            <a:ext cx="10415750" cy="4047478"/>
          </a:xfrm>
          <a:prstGeom prst="rect">
            <a:avLst/>
          </a:prstGeom>
        </p:spPr>
      </p:pic>
    </p:spTree>
    <p:extLst>
      <p:ext uri="{BB962C8B-B14F-4D97-AF65-F5344CB8AC3E}">
        <p14:creationId xmlns:p14="http://schemas.microsoft.com/office/powerpoint/2010/main" val="148131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dirty="0">
                <a:cs typeface="Calibri"/>
              </a:rPr>
              <a:t>Jerarquía de Configuración de Junos OS</a:t>
            </a:r>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vert="horz" lIns="91440" tIns="45720" rIns="91440" bIns="45720" rtlCol="0" anchor="t">
            <a:normAutofit/>
          </a:bodyPr>
          <a:lstStyle/>
          <a:p>
            <a:r>
              <a:rPr lang="es-GT" dirty="0"/>
              <a:t>Navegar a través de la jerarquía de configuración de Junos OS</a:t>
            </a:r>
            <a:endParaRPr lang="es-GT" dirty="0">
              <a:cs typeface="Calibri"/>
            </a:endParaRPr>
          </a:p>
        </p:txBody>
      </p:sp>
    </p:spTree>
    <p:extLst>
      <p:ext uri="{BB962C8B-B14F-4D97-AF65-F5344CB8AC3E}">
        <p14:creationId xmlns:p14="http://schemas.microsoft.com/office/powerpoint/2010/main" val="377716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dirty="0">
                <a:cs typeface="Calibri"/>
              </a:rPr>
              <a:t>Vista General del modo de Configuración</a:t>
            </a:r>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vert="horz" lIns="91440" tIns="45720" rIns="91440" bIns="45720" rtlCol="0" anchor="t">
            <a:normAutofit/>
          </a:bodyPr>
          <a:lstStyle/>
          <a:p>
            <a:r>
              <a:rPr lang="es-GT" dirty="0"/>
              <a:t>Utilizar el modo de configuración del Junos CLI</a:t>
            </a:r>
            <a:endParaRPr lang="en-US" dirty="0">
              <a:cs typeface="Calibri"/>
            </a:endParaRPr>
          </a:p>
        </p:txBody>
      </p:sp>
    </p:spTree>
    <p:extLst>
      <p:ext uri="{BB962C8B-B14F-4D97-AF65-F5344CB8AC3E}">
        <p14:creationId xmlns:p14="http://schemas.microsoft.com/office/powerpoint/2010/main" val="87158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63574C93-D863-4609-B85D-350A21FC7B40}"/>
              </a:ext>
            </a:extLst>
          </p:cNvPr>
          <p:cNvSpPr>
            <a:spLocks noGrp="1"/>
          </p:cNvSpPr>
          <p:nvPr>
            <p:ph idx="1"/>
          </p:nvPr>
        </p:nvSpPr>
        <p:spPr/>
        <p:txBody>
          <a:bodyPr vert="horz" lIns="91440" tIns="45720" rIns="91440" bIns="45720" rtlCol="0" anchor="t">
            <a:normAutofit/>
          </a:bodyPr>
          <a:lstStyle/>
          <a:p>
            <a:r>
              <a:rPr lang="es-GT" b="0" dirty="0">
                <a:ea typeface="+mn-lt"/>
                <a:cs typeface="+mn-lt"/>
              </a:rPr>
              <a:t>Jerarquía de declaraciones de configuración</a:t>
            </a:r>
            <a:endParaRPr lang="es-ES" dirty="0"/>
          </a:p>
          <a:p>
            <a:pPr lvl="1"/>
            <a:r>
              <a:rPr lang="es-GT" b="0" dirty="0">
                <a:ea typeface="+mn-lt"/>
                <a:cs typeface="+mn-lt"/>
              </a:rPr>
              <a:t>En el modo de configuración, </a:t>
            </a:r>
            <a:r>
              <a:rPr lang="es-GT" dirty="0">
                <a:ea typeface="+mn-lt"/>
                <a:cs typeface="+mn-lt"/>
              </a:rPr>
              <a:t>usted ingresa</a:t>
            </a:r>
            <a:r>
              <a:rPr lang="es-GT" b="0" dirty="0">
                <a:ea typeface="+mn-lt"/>
                <a:cs typeface="+mn-lt"/>
              </a:rPr>
              <a:t> comandos que modifican la configuración del dispositivo.</a:t>
            </a:r>
            <a:endParaRPr lang="es-GT" dirty="0">
              <a:cs typeface="Calibri" panose="020F0502020204030204"/>
            </a:endParaRPr>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4294967295"/>
          </p:nvPr>
        </p:nvSpPr>
        <p:spPr>
          <a:xfrm>
            <a:off x="2088931" y="508000"/>
            <a:ext cx="7699375" cy="511175"/>
          </a:xfrm>
        </p:spPr>
        <p:txBody>
          <a:bodyPr/>
          <a:lstStyle/>
          <a:p>
            <a:r>
              <a:rPr lang="es-GT" dirty="0"/>
              <a:t>04: Modo de Configuración de Junos CLI</a:t>
            </a:r>
            <a:endParaRPr lang="en-US" dirty="0"/>
          </a:p>
          <a:p>
            <a:endParaRPr lang="en-US" dirty="0"/>
          </a:p>
        </p:txBody>
      </p:sp>
      <p:pic>
        <p:nvPicPr>
          <p:cNvPr id="7" name="Imagen 7" descr="Tabla&#10;&#10;Descripción generada automáticamente">
            <a:extLst>
              <a:ext uri="{FF2B5EF4-FFF2-40B4-BE49-F238E27FC236}">
                <a16:creationId xmlns:a16="http://schemas.microsoft.com/office/drawing/2014/main" id="{22699BC5-1C79-C78A-4225-338CB71BB12D}"/>
              </a:ext>
            </a:extLst>
          </p:cNvPr>
          <p:cNvPicPr>
            <a:picLocks noChangeAspect="1"/>
          </p:cNvPicPr>
          <p:nvPr/>
        </p:nvPicPr>
        <p:blipFill>
          <a:blip r:embed="rId3"/>
          <a:stretch>
            <a:fillRect/>
          </a:stretch>
        </p:blipFill>
        <p:spPr>
          <a:xfrm>
            <a:off x="1643556" y="2481033"/>
            <a:ext cx="9377854" cy="4280465"/>
          </a:xfrm>
          <a:prstGeom prst="rect">
            <a:avLst/>
          </a:prstGeom>
        </p:spPr>
      </p:pic>
    </p:spTree>
    <p:extLst>
      <p:ext uri="{BB962C8B-B14F-4D97-AF65-F5344CB8AC3E}">
        <p14:creationId xmlns:p14="http://schemas.microsoft.com/office/powerpoint/2010/main" val="352763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vert="horz" lIns="91440" tIns="45720" rIns="91440" bIns="45720" rtlCol="0" anchor="t">
            <a:normAutofit/>
          </a:bodyPr>
          <a:lstStyle/>
          <a:p>
            <a:r>
              <a:rPr lang="es-GT" dirty="0"/>
              <a:t>El archivo de Configuración es </a:t>
            </a:r>
            <a:r>
              <a:rPr lang="es-GT" dirty="0" err="1"/>
              <a:t>Jerarquico</a:t>
            </a:r>
            <a:endParaRPr lang="es-GT" dirty="0" err="1">
              <a:cs typeface="Calibri"/>
            </a:endParaRPr>
          </a:p>
          <a:p>
            <a:pPr lvl="1"/>
            <a:r>
              <a:rPr lang="es-GT" dirty="0"/>
              <a:t>Los comandos CLI se envían sin los corchetes o llaves {}</a:t>
            </a:r>
          </a:p>
          <a:p>
            <a:pPr marL="518795" lvl="2" indent="-236220"/>
            <a:r>
              <a:rPr lang="es-GT" dirty="0"/>
              <a:t>El resultado es un archivo de configuración, completado con corchetes o llaves {}</a:t>
            </a:r>
            <a:endParaRPr lang="es-GT" dirty="0">
              <a:cs typeface="Calibri" panose="020F0502020204030204"/>
            </a:endParaRPr>
          </a:p>
          <a:p>
            <a:pPr marL="282575" lvl="2" indent="0">
              <a:buNone/>
            </a:pP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s-GT" dirty="0"/>
              <a:t>04: Modo de Configuración de Junos CLI</a:t>
            </a:r>
            <a:endParaRPr lang="en-US" dirty="0"/>
          </a:p>
          <a:p>
            <a:endParaRPr lang="en-US" dirty="0"/>
          </a:p>
        </p:txBody>
      </p:sp>
      <p:pic>
        <p:nvPicPr>
          <p:cNvPr id="7" name="Imagen 7" descr="Texto&#10;&#10;Descripción generada automáticamente">
            <a:extLst>
              <a:ext uri="{FF2B5EF4-FFF2-40B4-BE49-F238E27FC236}">
                <a16:creationId xmlns:a16="http://schemas.microsoft.com/office/drawing/2014/main" id="{5F42DC4A-0B7A-6A49-28AA-2862D2B439BC}"/>
              </a:ext>
            </a:extLst>
          </p:cNvPr>
          <p:cNvPicPr>
            <a:picLocks noGrp="1" noChangeAspect="1"/>
          </p:cNvPicPr>
          <p:nvPr>
            <p:ph sz="half" idx="13"/>
          </p:nvPr>
        </p:nvPicPr>
        <p:blipFill>
          <a:blip r:embed="rId3"/>
          <a:stretch>
            <a:fillRect/>
          </a:stretch>
        </p:blipFill>
        <p:spPr>
          <a:xfrm>
            <a:off x="2238438" y="2709010"/>
            <a:ext cx="7718878" cy="3946427"/>
          </a:xfrm>
        </p:spPr>
      </p:pic>
    </p:spTree>
    <p:extLst>
      <p:ext uri="{BB962C8B-B14F-4D97-AF65-F5344CB8AC3E}">
        <p14:creationId xmlns:p14="http://schemas.microsoft.com/office/powerpoint/2010/main" val="136602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err="1"/>
              <a:t>Moviendose</a:t>
            </a:r>
            <a:r>
              <a:rPr lang="en-US" dirty="0"/>
              <a:t> entre </a:t>
            </a:r>
            <a:r>
              <a:rPr lang="en-US" dirty="0" err="1"/>
              <a:t>niveles</a:t>
            </a:r>
            <a:endParaRPr lang="en-US" dirty="0"/>
          </a:p>
          <a:p>
            <a:pPr lvl="1"/>
            <a:r>
              <a:rPr lang="en-US" dirty="0"/>
              <a:t>Los </a:t>
            </a:r>
            <a:r>
              <a:rPr lang="en-US" dirty="0" err="1"/>
              <a:t>siguientes</a:t>
            </a:r>
            <a:r>
              <a:rPr lang="en-US" dirty="0"/>
              <a:t> </a:t>
            </a:r>
            <a:r>
              <a:rPr lang="en-US" dirty="0" err="1"/>
              <a:t>comandos</a:t>
            </a:r>
            <a:r>
              <a:rPr lang="en-US" dirty="0"/>
              <a:t> son </a:t>
            </a:r>
            <a:r>
              <a:rPr lang="en-US" dirty="0" err="1"/>
              <a:t>usados</a:t>
            </a:r>
            <a:r>
              <a:rPr lang="en-US" dirty="0"/>
              <a:t> para </a:t>
            </a:r>
            <a:r>
              <a:rPr lang="en-US" dirty="0" err="1"/>
              <a:t>moverse</a:t>
            </a:r>
            <a:r>
              <a:rPr lang="en-US" dirty="0"/>
              <a:t> entre los la </a:t>
            </a:r>
            <a:r>
              <a:rPr lang="en-US" dirty="0" err="1"/>
              <a:t>jerarquia</a:t>
            </a:r>
            <a:r>
              <a:rPr lang="en-US" dirty="0"/>
              <a:t> de </a:t>
            </a:r>
            <a:r>
              <a:rPr lang="en-US" dirty="0" err="1"/>
              <a:t>configuración</a:t>
            </a:r>
            <a:endParaRPr lang="en-US" dirty="0"/>
          </a:p>
          <a:p>
            <a:pPr lvl="2"/>
            <a:r>
              <a:rPr lang="en-US" sz="2400" dirty="0">
                <a:latin typeface="Consolas" panose="020B0609020204030204" pitchFamily="49" charset="0"/>
              </a:rPr>
              <a:t>edit</a:t>
            </a:r>
          </a:p>
          <a:p>
            <a:pPr lvl="2"/>
            <a:r>
              <a:rPr lang="en-US" sz="2400" dirty="0">
                <a:latin typeface="Consolas" panose="020B0609020204030204" pitchFamily="49" charset="0"/>
              </a:rPr>
              <a:t>up</a:t>
            </a:r>
          </a:p>
          <a:p>
            <a:pPr lvl="2"/>
            <a:r>
              <a:rPr lang="en-US" sz="2400" dirty="0">
                <a:latin typeface="Consolas" panose="020B0609020204030204" pitchFamily="49" charset="0"/>
              </a:rPr>
              <a:t>up </a:t>
            </a:r>
            <a:r>
              <a:rPr lang="en-US" sz="2400" u="sng" dirty="0">
                <a:latin typeface="Consolas" panose="020B0609020204030204" pitchFamily="49" charset="0"/>
              </a:rPr>
              <a:t>n</a:t>
            </a:r>
          </a:p>
          <a:p>
            <a:pPr lvl="2"/>
            <a:r>
              <a:rPr lang="en-US" sz="2400" dirty="0">
                <a:latin typeface="Consolas" panose="020B0609020204030204" pitchFamily="49" charset="0"/>
              </a:rPr>
              <a:t>top</a:t>
            </a:r>
          </a:p>
          <a:p>
            <a:pPr lvl="2"/>
            <a:r>
              <a:rPr lang="en-US" sz="2400" dirty="0">
                <a:latin typeface="Consolas" panose="020B0609020204030204" pitchFamily="49" charset="0"/>
              </a:rPr>
              <a:t>exit</a:t>
            </a:r>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GT" dirty="0"/>
              <a:t>04: Modo de Configuración de Junos CLI</a:t>
            </a:r>
            <a:endParaRPr lang="en-US" dirty="0"/>
          </a:p>
        </p:txBody>
      </p:sp>
      <p:pic>
        <p:nvPicPr>
          <p:cNvPr id="4" name="Imagen 5">
            <a:extLst>
              <a:ext uri="{FF2B5EF4-FFF2-40B4-BE49-F238E27FC236}">
                <a16:creationId xmlns:a16="http://schemas.microsoft.com/office/drawing/2014/main" id="{CA0FB680-C10B-11B4-4369-65218D68F027}"/>
              </a:ext>
            </a:extLst>
          </p:cNvPr>
          <p:cNvPicPr>
            <a:picLocks noChangeAspect="1"/>
          </p:cNvPicPr>
          <p:nvPr/>
        </p:nvPicPr>
        <p:blipFill>
          <a:blip r:embed="rId2"/>
          <a:stretch>
            <a:fillRect/>
          </a:stretch>
        </p:blipFill>
        <p:spPr>
          <a:xfrm>
            <a:off x="3364625" y="2639645"/>
            <a:ext cx="8372802" cy="3890987"/>
          </a:xfrm>
          <a:prstGeom prst="rect">
            <a:avLst/>
          </a:prstGeom>
        </p:spPr>
      </p:pic>
    </p:spTree>
    <p:extLst>
      <p:ext uri="{BB962C8B-B14F-4D97-AF65-F5344CB8AC3E}">
        <p14:creationId xmlns:p14="http://schemas.microsoft.com/office/powerpoint/2010/main" val="2371224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edit</a:t>
            </a:r>
          </a:p>
          <a:p>
            <a:pPr lvl="1"/>
            <a:r>
              <a:rPr lang="es-ES" dirty="0"/>
              <a:t>El comando de </a:t>
            </a:r>
            <a:r>
              <a:rPr lang="es-ES" b="1" dirty="0" err="1"/>
              <a:t>edit</a:t>
            </a:r>
            <a:r>
              <a:rPr lang="es-ES" b="1" dirty="0"/>
              <a:t> </a:t>
            </a:r>
            <a:r>
              <a:rPr lang="es-ES" dirty="0"/>
              <a:t>funciona como un comando de cambio de directorio.</a:t>
            </a:r>
          </a:p>
          <a:p>
            <a:pPr lvl="1"/>
            <a:r>
              <a:rPr lang="es-ES" dirty="0"/>
              <a:t>Utilice el comando </a:t>
            </a:r>
            <a:r>
              <a:rPr lang="es-ES" b="1" dirty="0" err="1"/>
              <a:t>edit</a:t>
            </a:r>
            <a:r>
              <a:rPr lang="es-ES" dirty="0"/>
              <a:t> para especificar el nivel de jerarquía deseado y para moverse hacia abajo a través de una directiva de configuración existente o para crear una jerarquía y bajar a ese nivel. Después de emitir un comando de edición, el banner del modo de configuración cambia para indicar su nivel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GT" dirty="0"/>
              <a:t>04: Modo de Configuración de Junos CLI</a:t>
            </a:r>
            <a:endParaRPr lang="en-US" dirty="0"/>
          </a:p>
        </p:txBody>
      </p:sp>
      <p:pic>
        <p:nvPicPr>
          <p:cNvPr id="6" name="Picture 5">
            <a:extLst>
              <a:ext uri="{FF2B5EF4-FFF2-40B4-BE49-F238E27FC236}">
                <a16:creationId xmlns:a16="http://schemas.microsoft.com/office/drawing/2014/main" id="{2750DBF8-20F5-47C3-B1C1-C78C802B2770}"/>
              </a:ext>
            </a:extLst>
          </p:cNvPr>
          <p:cNvPicPr>
            <a:picLocks noChangeAspect="1"/>
          </p:cNvPicPr>
          <p:nvPr/>
        </p:nvPicPr>
        <p:blipFill>
          <a:blip r:embed="rId2"/>
          <a:stretch>
            <a:fillRect/>
          </a:stretch>
        </p:blipFill>
        <p:spPr>
          <a:xfrm>
            <a:off x="1334964" y="3886201"/>
            <a:ext cx="9522072" cy="2813086"/>
          </a:xfrm>
          <a:prstGeom prst="rect">
            <a:avLst/>
          </a:prstGeom>
        </p:spPr>
      </p:pic>
    </p:spTree>
    <p:extLst>
      <p:ext uri="{BB962C8B-B14F-4D97-AF65-F5344CB8AC3E}">
        <p14:creationId xmlns:p14="http://schemas.microsoft.com/office/powerpoint/2010/main" val="43279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a:t>
            </a:r>
          </a:p>
          <a:p>
            <a:pPr lvl="1"/>
            <a:r>
              <a:rPr lang="es-ES" dirty="0"/>
              <a:t>El comando </a:t>
            </a:r>
            <a:r>
              <a:rPr lang="es-ES" b="1" dirty="0"/>
              <a:t>up </a:t>
            </a:r>
            <a:r>
              <a:rPr lang="es-ES" dirty="0"/>
              <a:t>se utiliza para moverse un nivel hacia arriba de la </a:t>
            </a:r>
            <a:r>
              <a:rPr lang="es-ES" dirty="0" err="1"/>
              <a:t>posici</a:t>
            </a:r>
            <a:r>
              <a:rPr lang="es-GT" dirty="0" err="1"/>
              <a:t>ón</a:t>
            </a:r>
            <a:r>
              <a:rPr lang="es-GT" dirty="0"/>
              <a:t>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GT" dirty="0"/>
              <a:t>04: Modo de Configuración de Junos CLI</a:t>
            </a:r>
            <a:endParaRPr lang="en-US" dirty="0"/>
          </a:p>
        </p:txBody>
      </p:sp>
      <p:pic>
        <p:nvPicPr>
          <p:cNvPr id="7" name="Picture 6">
            <a:extLst>
              <a:ext uri="{FF2B5EF4-FFF2-40B4-BE49-F238E27FC236}">
                <a16:creationId xmlns:a16="http://schemas.microsoft.com/office/drawing/2014/main" id="{ADE9F506-6D93-41C6-BF2F-39D4688A63AE}"/>
              </a:ext>
            </a:extLst>
          </p:cNvPr>
          <p:cNvPicPr>
            <a:picLocks noChangeAspect="1"/>
          </p:cNvPicPr>
          <p:nvPr/>
        </p:nvPicPr>
        <p:blipFill>
          <a:blip r:embed="rId2"/>
          <a:stretch>
            <a:fillRect/>
          </a:stretch>
        </p:blipFill>
        <p:spPr>
          <a:xfrm>
            <a:off x="401050" y="2627774"/>
            <a:ext cx="11337586" cy="3436829"/>
          </a:xfrm>
          <a:prstGeom prst="rect">
            <a:avLst/>
          </a:prstGeom>
        </p:spPr>
      </p:pic>
    </p:spTree>
    <p:extLst>
      <p:ext uri="{BB962C8B-B14F-4D97-AF65-F5344CB8AC3E}">
        <p14:creationId xmlns:p14="http://schemas.microsoft.com/office/powerpoint/2010/main" val="202966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 </a:t>
            </a:r>
            <a:r>
              <a:rPr lang="en-US" u="sng" dirty="0">
                <a:latin typeface="Consolas" panose="020B0609020204030204" pitchFamily="49" charset="0"/>
              </a:rPr>
              <a:t>n</a:t>
            </a:r>
          </a:p>
          <a:p>
            <a:pPr lvl="1"/>
            <a:r>
              <a:rPr lang="es-GT" dirty="0"/>
              <a:t>Para moverse mas de un nivel de la posición actual dentro del la jerarquía, puede agregar el valor opcional de </a:t>
            </a:r>
            <a:r>
              <a:rPr lang="es-GT" b="1" dirty="0"/>
              <a:t>n </a:t>
            </a:r>
            <a:r>
              <a:rPr lang="es-GT" dirty="0"/>
              <a:t>al comando up, donde </a:t>
            </a:r>
            <a:r>
              <a:rPr lang="es-GT" b="1" dirty="0"/>
              <a:t>n </a:t>
            </a:r>
            <a:r>
              <a:rPr lang="es-GT" dirty="0"/>
              <a:t>es</a:t>
            </a:r>
            <a:r>
              <a:rPr lang="es-GT" b="1" dirty="0"/>
              <a:t> </a:t>
            </a:r>
            <a:r>
              <a:rPr lang="es-GT" dirty="0"/>
              <a:t>el numero de niveles. Si hay menos niveles de los especificados, la posición se mueve al nivel superior.</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48D347DC-B354-40B6-99DB-D5BE020DC081}"/>
              </a:ext>
            </a:extLst>
          </p:cNvPr>
          <p:cNvPicPr>
            <a:picLocks noChangeAspect="1"/>
          </p:cNvPicPr>
          <p:nvPr/>
        </p:nvPicPr>
        <p:blipFill>
          <a:blip r:embed="rId2"/>
          <a:stretch>
            <a:fillRect/>
          </a:stretch>
        </p:blipFill>
        <p:spPr>
          <a:xfrm>
            <a:off x="453364" y="2981167"/>
            <a:ext cx="11012273" cy="3083436"/>
          </a:xfrm>
          <a:prstGeom prst="rect">
            <a:avLst/>
          </a:prstGeom>
        </p:spPr>
      </p:pic>
    </p:spTree>
    <p:extLst>
      <p:ext uri="{BB962C8B-B14F-4D97-AF65-F5344CB8AC3E}">
        <p14:creationId xmlns:p14="http://schemas.microsoft.com/office/powerpoint/2010/main" val="4206653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7699551" cy="2378988"/>
          </a:xfrm>
        </p:spPr>
        <p:txBody>
          <a:bodyPr>
            <a:normAutofit/>
          </a:bodyPr>
          <a:lstStyle/>
          <a:p>
            <a:r>
              <a:rPr lang="en-US" dirty="0">
                <a:latin typeface="Consolas" panose="020B0609020204030204" pitchFamily="49" charset="0"/>
              </a:rPr>
              <a:t>top</a:t>
            </a:r>
            <a:endParaRPr lang="en-US" u="sng" dirty="0">
              <a:latin typeface="Consolas" panose="020B0609020204030204" pitchFamily="49" charset="0"/>
            </a:endParaRPr>
          </a:p>
          <a:p>
            <a:pPr lvl="1"/>
            <a:r>
              <a:rPr lang="es-GT" dirty="0"/>
              <a:t>Utilice el comando top para moverse rápidamente hasta el nivel superior de la jerarquía de configuración.</a:t>
            </a:r>
          </a:p>
          <a:p>
            <a:pPr lvl="1"/>
            <a:r>
              <a:rPr lang="es-GT" dirty="0"/>
              <a:t>Puede combinar </a:t>
            </a:r>
            <a:r>
              <a:rPr lang="es-GT" b="1" dirty="0"/>
              <a:t>top</a:t>
            </a:r>
            <a:r>
              <a:rPr lang="es-GT" dirty="0"/>
              <a:t> con </a:t>
            </a:r>
            <a:r>
              <a:rPr lang="es-GT" b="1" dirty="0" err="1"/>
              <a:t>edit</a:t>
            </a:r>
            <a:r>
              <a:rPr lang="es-GT" dirty="0"/>
              <a:t> para moverse rápidamente por la jerarquía, o junto con </a:t>
            </a:r>
            <a:r>
              <a:rPr lang="es-GT" b="1" dirty="0"/>
              <a:t>show</a:t>
            </a:r>
            <a:r>
              <a:rPr lang="es-GT" dirty="0"/>
              <a:t> para desplegar detalles de otra rama de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9" name="Picture 8">
            <a:extLst>
              <a:ext uri="{FF2B5EF4-FFF2-40B4-BE49-F238E27FC236}">
                <a16:creationId xmlns:a16="http://schemas.microsoft.com/office/drawing/2014/main" id="{CFDAAA5E-302D-4EDE-A3AE-C3146DB747BF}"/>
              </a:ext>
            </a:extLst>
          </p:cNvPr>
          <p:cNvPicPr>
            <a:picLocks noChangeAspect="1"/>
          </p:cNvPicPr>
          <p:nvPr/>
        </p:nvPicPr>
        <p:blipFill>
          <a:blip r:embed="rId2"/>
          <a:stretch>
            <a:fillRect/>
          </a:stretch>
        </p:blipFill>
        <p:spPr>
          <a:xfrm>
            <a:off x="938141" y="3632319"/>
            <a:ext cx="6523689" cy="2945047"/>
          </a:xfrm>
          <a:prstGeom prst="rect">
            <a:avLst/>
          </a:prstGeom>
        </p:spPr>
      </p:pic>
      <p:pic>
        <p:nvPicPr>
          <p:cNvPr id="11" name="Picture 10">
            <a:extLst>
              <a:ext uri="{FF2B5EF4-FFF2-40B4-BE49-F238E27FC236}">
                <a16:creationId xmlns:a16="http://schemas.microsoft.com/office/drawing/2014/main" id="{AF6037BC-9EC4-43DF-87E2-FCBA50827F36}"/>
              </a:ext>
            </a:extLst>
          </p:cNvPr>
          <p:cNvPicPr>
            <a:picLocks noChangeAspect="1"/>
          </p:cNvPicPr>
          <p:nvPr/>
        </p:nvPicPr>
        <p:blipFill>
          <a:blip r:embed="rId3"/>
          <a:stretch>
            <a:fillRect/>
          </a:stretch>
        </p:blipFill>
        <p:spPr>
          <a:xfrm>
            <a:off x="7992015" y="1713265"/>
            <a:ext cx="3746621" cy="4351338"/>
          </a:xfrm>
          <a:prstGeom prst="rect">
            <a:avLst/>
          </a:prstGeom>
        </p:spPr>
      </p:pic>
    </p:spTree>
    <p:extLst>
      <p:ext uri="{BB962C8B-B14F-4D97-AF65-F5344CB8AC3E}">
        <p14:creationId xmlns:p14="http://schemas.microsoft.com/office/powerpoint/2010/main" val="3461844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Utilice el comando </a:t>
            </a:r>
            <a:r>
              <a:rPr lang="es-GT" b="1" dirty="0" err="1"/>
              <a:t>exit</a:t>
            </a:r>
            <a:r>
              <a:rPr lang="es-GT" dirty="0"/>
              <a:t> para regresar al usuario al mas reciente nivel superior en la jerarquía</a:t>
            </a:r>
          </a:p>
          <a:p>
            <a:pPr lvl="1"/>
            <a:r>
              <a:rPr lang="es-GT" dirty="0"/>
              <a:t>Al enviar </a:t>
            </a:r>
            <a:r>
              <a:rPr lang="es-GT" dirty="0" err="1"/>
              <a:t>exit</a:t>
            </a:r>
            <a:r>
              <a:rPr lang="es-GT" dirty="0"/>
              <a:t> en el nivel superior de la jerarquía se sale del modo de configuración y entra al modo operacional</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GT" dirty="0"/>
              <a:t>04: Modo de Configuración de Junos CLI</a:t>
            </a:r>
            <a:endParaRPr lang="en-US" dirty="0"/>
          </a:p>
        </p:txBody>
      </p:sp>
      <p:pic>
        <p:nvPicPr>
          <p:cNvPr id="8" name="Picture 7">
            <a:extLst>
              <a:ext uri="{FF2B5EF4-FFF2-40B4-BE49-F238E27FC236}">
                <a16:creationId xmlns:a16="http://schemas.microsoft.com/office/drawing/2014/main" id="{32F748AF-3BE5-4227-8961-8C5DC4EF4314}"/>
              </a:ext>
            </a:extLst>
          </p:cNvPr>
          <p:cNvPicPr>
            <a:picLocks noChangeAspect="1"/>
          </p:cNvPicPr>
          <p:nvPr/>
        </p:nvPicPr>
        <p:blipFill>
          <a:blip r:embed="rId2"/>
          <a:stretch>
            <a:fillRect/>
          </a:stretch>
        </p:blipFill>
        <p:spPr>
          <a:xfrm>
            <a:off x="249774" y="3014508"/>
            <a:ext cx="11371951" cy="3051011"/>
          </a:xfrm>
          <a:prstGeom prst="rect">
            <a:avLst/>
          </a:prstGeom>
        </p:spPr>
      </p:pic>
    </p:spTree>
    <p:extLst>
      <p:ext uri="{BB962C8B-B14F-4D97-AF65-F5344CB8AC3E}">
        <p14:creationId xmlns:p14="http://schemas.microsoft.com/office/powerpoint/2010/main" val="3699487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El comando </a:t>
            </a:r>
            <a:r>
              <a:rPr lang="es-GT" dirty="0" err="1"/>
              <a:t>e</a:t>
            </a:r>
            <a:r>
              <a:rPr lang="es-GT" b="1" dirty="0" err="1"/>
              <a:t>xit-configuration-mode</a:t>
            </a:r>
            <a:r>
              <a:rPr lang="es-GT" dirty="0"/>
              <a:t> desde cualquier parte de la jerarquía, también permite salir del modo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2DFEDD4A-7AAF-455F-BAAA-34051AB6008E}"/>
              </a:ext>
            </a:extLst>
          </p:cNvPr>
          <p:cNvPicPr>
            <a:picLocks noChangeAspect="1"/>
          </p:cNvPicPr>
          <p:nvPr/>
        </p:nvPicPr>
        <p:blipFill>
          <a:blip r:embed="rId2"/>
          <a:stretch>
            <a:fillRect/>
          </a:stretch>
        </p:blipFill>
        <p:spPr>
          <a:xfrm>
            <a:off x="2658201" y="2939771"/>
            <a:ext cx="6397634" cy="2532787"/>
          </a:xfrm>
          <a:prstGeom prst="rect">
            <a:avLst/>
          </a:prstGeom>
        </p:spPr>
      </p:pic>
    </p:spTree>
    <p:extLst>
      <p:ext uri="{BB962C8B-B14F-4D97-AF65-F5344CB8AC3E}">
        <p14:creationId xmlns:p14="http://schemas.microsoft.com/office/powerpoint/2010/main" val="168922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vert="horz" lIns="91440" tIns="45720" rIns="91440" bIns="45720" rtlCol="0" anchor="t">
            <a:normAutofit/>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s-GT" dirty="0"/>
              <a:t>04: Modo de Configuración de Junos CLI</a:t>
            </a:r>
            <a:endParaRPr lang="en-US" dirty="0"/>
          </a:p>
          <a:p>
            <a:endParaRPr lang="en-US" dirty="0"/>
          </a:p>
        </p:txBody>
      </p:sp>
      <p:pic>
        <p:nvPicPr>
          <p:cNvPr id="2" name="Imagen 3">
            <a:extLst>
              <a:ext uri="{FF2B5EF4-FFF2-40B4-BE49-F238E27FC236}">
                <a16:creationId xmlns:a16="http://schemas.microsoft.com/office/drawing/2014/main" id="{57D7EE09-DED3-9290-5C19-A985515E57DF}"/>
              </a:ext>
            </a:extLst>
          </p:cNvPr>
          <p:cNvPicPr>
            <a:picLocks noChangeAspect="1"/>
          </p:cNvPicPr>
          <p:nvPr/>
        </p:nvPicPr>
        <p:blipFill>
          <a:blip r:embed="rId2"/>
          <a:stretch>
            <a:fillRect/>
          </a:stretch>
        </p:blipFill>
        <p:spPr>
          <a:xfrm>
            <a:off x="2215055" y="2125496"/>
            <a:ext cx="8458200" cy="4367490"/>
          </a:xfrm>
          <a:prstGeom prst="rect">
            <a:avLst/>
          </a:prstGeom>
        </p:spPr>
      </p:pic>
    </p:spTree>
    <p:extLst>
      <p:ext uri="{BB962C8B-B14F-4D97-AF65-F5344CB8AC3E}">
        <p14:creationId xmlns:p14="http://schemas.microsoft.com/office/powerpoint/2010/main" val="368899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vert="horz" lIns="91440" tIns="45720" rIns="91440" bIns="45720" rtlCol="0" anchor="t">
            <a:normAutofit fontScale="92500" lnSpcReduction="20000"/>
          </a:bodyPr>
          <a:lstStyle/>
          <a:p>
            <a:r>
              <a:rPr lang="en-US" dirty="0" err="1"/>
              <a:t>Configuración</a:t>
            </a:r>
            <a:r>
              <a:rPr lang="en-US" dirty="0"/>
              <a:t> Activa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endParaRPr lang="es-GT" dirty="0">
              <a:cs typeface="Calibri"/>
            </a:endParaRPr>
          </a:p>
          <a:p>
            <a:pPr lvl="2"/>
            <a:r>
              <a:rPr lang="es-GT" dirty="0">
                <a:solidFill>
                  <a:srgbClr val="000000"/>
                </a:solidFill>
                <a:cs typeface="Calibri"/>
              </a:rPr>
              <a:t>Modelo de configuración por lotes</a:t>
            </a:r>
          </a:p>
          <a:p>
            <a:pPr lvl="2"/>
            <a:r>
              <a:rPr lang="es-GT" dirty="0">
                <a:solidFill>
                  <a:srgbClr val="000000"/>
                </a:solidFill>
                <a:cs typeface="Calibri"/>
              </a:rPr>
              <a:t>Se deben confirmar (</a:t>
            </a:r>
            <a:r>
              <a:rPr lang="es-GT" dirty="0" err="1">
                <a:solidFill>
                  <a:srgbClr val="000000"/>
                </a:solidFill>
                <a:cs typeface="Calibri"/>
              </a:rPr>
              <a:t>commit</a:t>
            </a:r>
            <a:r>
              <a:rPr lang="es-GT" dirty="0">
                <a:solidFill>
                  <a:srgbClr val="000000"/>
                </a:solidFill>
                <a:cs typeface="Calibri"/>
              </a:rPr>
              <a:t>) los cambios en la configuración.</a:t>
            </a:r>
          </a:p>
          <a:p>
            <a:pPr lvl="1"/>
            <a:r>
              <a:rPr lang="es-GT" dirty="0">
                <a:solidFill>
                  <a:srgbClr val="000000"/>
                </a:solidFill>
              </a:rPr>
              <a:t>Este diseño permite agrupar y aplicar múltiples cambios de configuración a la configuración en ejecución de forma conjunta.</a:t>
            </a:r>
            <a:endParaRPr lang="en-US" dirty="0">
              <a:solidFill>
                <a:srgbClr val="000000"/>
              </a:solidFill>
              <a:cs typeface="Calibri" panose="020F0502020204030204"/>
            </a:endParaRP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s-GT" dirty="0"/>
              <a:t>04: Modo de Configuración de Junos CLI</a:t>
            </a:r>
            <a:endParaRPr lang="en-US" dirty="0"/>
          </a:p>
        </p:txBody>
      </p:sp>
      <p:pic>
        <p:nvPicPr>
          <p:cNvPr id="4" name="Picture 3">
            <a:extLst>
              <a:ext uri="{FF2B5EF4-FFF2-40B4-BE49-F238E27FC236}">
                <a16:creationId xmlns:a16="http://schemas.microsoft.com/office/drawing/2014/main" id="{81763F17-5445-4D66-9A1B-1CE8FAEB6161}"/>
              </a:ext>
            </a:extLst>
          </p:cNvPr>
          <p:cNvPicPr>
            <a:picLocks noChangeAspect="1"/>
          </p:cNvPicPr>
          <p:nvPr/>
        </p:nvPicPr>
        <p:blipFill>
          <a:blip r:embed="rId3"/>
          <a:stretch>
            <a:fillRect/>
          </a:stretch>
        </p:blipFill>
        <p:spPr>
          <a:xfrm>
            <a:off x="669066" y="3776045"/>
            <a:ext cx="11237011" cy="1451275"/>
          </a:xfrm>
          <a:prstGeom prst="rect">
            <a:avLst/>
          </a:prstGeom>
        </p:spPr>
      </p:pic>
    </p:spTree>
    <p:extLst>
      <p:ext uri="{BB962C8B-B14F-4D97-AF65-F5344CB8AC3E}">
        <p14:creationId xmlns:p14="http://schemas.microsoft.com/office/powerpoint/2010/main" val="2912675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sz="3600" dirty="0">
                <a:cs typeface="Calibri"/>
              </a:rPr>
              <a:t>Personalizando la configuración de los dispositivos Juniper</a:t>
            </a:r>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vert="horz" lIns="91440" tIns="45720" rIns="91440" bIns="45720" rtlCol="0" anchor="t">
            <a:normAutofit/>
          </a:bodyPr>
          <a:lstStyle/>
          <a:p>
            <a:r>
              <a:rPr lang="es-GT" dirty="0"/>
              <a:t>Modificar la configuración de un dispositivo Juniper</a:t>
            </a:r>
            <a:endParaRPr lang="es-GT" dirty="0">
              <a:cs typeface="Calibri"/>
            </a:endParaRPr>
          </a:p>
        </p:txBody>
      </p:sp>
    </p:spTree>
    <p:extLst>
      <p:ext uri="{BB962C8B-B14F-4D97-AF65-F5344CB8AC3E}">
        <p14:creationId xmlns:p14="http://schemas.microsoft.com/office/powerpoint/2010/main" val="179332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Agregando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err="1"/>
              <a:t>Utilize</a:t>
            </a:r>
            <a:r>
              <a:rPr lang="es-GT" dirty="0"/>
              <a:t> el comando </a:t>
            </a:r>
            <a:r>
              <a:rPr lang="es-GT" b="1" dirty="0"/>
              <a:t>set</a:t>
            </a:r>
            <a:r>
              <a:rPr lang="es-GT" dirty="0"/>
              <a:t> para agregar elementos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CB0CF442-0981-4E59-81F4-98DBE8232F28}"/>
              </a:ext>
            </a:extLst>
          </p:cNvPr>
          <p:cNvPicPr>
            <a:picLocks noChangeAspect="1"/>
          </p:cNvPicPr>
          <p:nvPr/>
        </p:nvPicPr>
        <p:blipFill>
          <a:blip r:embed="rId3"/>
          <a:stretch>
            <a:fillRect/>
          </a:stretch>
        </p:blipFill>
        <p:spPr>
          <a:xfrm>
            <a:off x="3430592" y="2221208"/>
            <a:ext cx="5698168" cy="4316059"/>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062787" y="4225348"/>
            <a:ext cx="1909763" cy="307777"/>
          </a:xfrm>
          <a:prstGeom prst="rect">
            <a:avLst/>
          </a:prstGeom>
          <a:solidFill>
            <a:schemeClr val="bg1"/>
          </a:solidFill>
        </p:spPr>
        <p:txBody>
          <a:bodyPr wrap="square" rtlCol="0">
            <a:spAutoFit/>
          </a:bodyPr>
          <a:lstStyle/>
          <a:p>
            <a:r>
              <a:rPr lang="es-GT" sz="1400" dirty="0"/>
              <a:t>Servicio FTP agregado</a:t>
            </a:r>
            <a:endParaRPr lang="en-US" sz="1400" dirty="0"/>
          </a:p>
        </p:txBody>
      </p:sp>
    </p:spTree>
    <p:extLst>
      <p:ext uri="{BB962C8B-B14F-4D97-AF65-F5344CB8AC3E}">
        <p14:creationId xmlns:p14="http://schemas.microsoft.com/office/powerpoint/2010/main" val="602553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Esto elimina todo lo que este hacia abajo en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CCE5FDE2-EEC8-4A6E-AE3A-2665DD758867}"/>
              </a:ext>
            </a:extLst>
          </p:cNvPr>
          <p:cNvPicPr>
            <a:picLocks noChangeAspect="1"/>
          </p:cNvPicPr>
          <p:nvPr/>
        </p:nvPicPr>
        <p:blipFill>
          <a:blip r:embed="rId3"/>
          <a:stretch>
            <a:fillRect/>
          </a:stretch>
        </p:blipFill>
        <p:spPr>
          <a:xfrm>
            <a:off x="2455179" y="2543559"/>
            <a:ext cx="7572741" cy="3979131"/>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338272" y="4614770"/>
            <a:ext cx="2265539" cy="307777"/>
          </a:xfrm>
          <a:prstGeom prst="rect">
            <a:avLst/>
          </a:prstGeom>
          <a:solidFill>
            <a:schemeClr val="bg1"/>
          </a:solidFill>
        </p:spPr>
        <p:txBody>
          <a:bodyPr wrap="square" rtlCol="0">
            <a:spAutoFit/>
          </a:bodyPr>
          <a:lstStyle/>
          <a:p>
            <a:r>
              <a:rPr lang="es-GT" sz="1400" dirty="0"/>
              <a:t>Servicio telnet eliminado</a:t>
            </a:r>
            <a:endParaRPr lang="en-US" sz="1400" dirty="0"/>
          </a:p>
        </p:txBody>
      </p:sp>
    </p:spTree>
    <p:extLst>
      <p:ext uri="{BB962C8B-B14F-4D97-AF65-F5344CB8AC3E}">
        <p14:creationId xmlns:p14="http://schemas.microsoft.com/office/powerpoint/2010/main" val="273119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Puede utilizar * como un </a:t>
            </a:r>
            <a:r>
              <a:rPr lang="es-GT" dirty="0" err="1"/>
              <a:t>wildcard</a:t>
            </a:r>
            <a:r>
              <a:rPr lang="es-GT" dirty="0"/>
              <a:t> para eliminar varios elementos al mismo tiempo.</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7C137FE7-FF65-40CD-B155-CAC7E6FA4D9A}"/>
              </a:ext>
            </a:extLst>
          </p:cNvPr>
          <p:cNvPicPr>
            <a:picLocks noChangeAspect="1"/>
          </p:cNvPicPr>
          <p:nvPr/>
        </p:nvPicPr>
        <p:blipFill>
          <a:blip r:embed="rId3"/>
          <a:stretch>
            <a:fillRect/>
          </a:stretch>
        </p:blipFill>
        <p:spPr>
          <a:xfrm>
            <a:off x="2136392" y="2978983"/>
            <a:ext cx="7919216" cy="3371017"/>
          </a:xfrm>
          <a:prstGeom prst="rect">
            <a:avLst/>
          </a:prstGeom>
        </p:spPr>
      </p:pic>
    </p:spTree>
    <p:extLst>
      <p:ext uri="{BB962C8B-B14F-4D97-AF65-F5344CB8AC3E}">
        <p14:creationId xmlns:p14="http://schemas.microsoft.com/office/powerpoint/2010/main" val="2832876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El comando de </a:t>
            </a:r>
            <a:r>
              <a:rPr lang="es-GT" sz="2400" b="1" strike="noStrike" spc="-1" dirty="0" err="1">
                <a:solidFill>
                  <a:srgbClr val="000000"/>
                </a:solidFill>
                <a:latin typeface="Corbel"/>
              </a:rPr>
              <a:t>deactivate</a:t>
            </a:r>
            <a:r>
              <a:rPr lang="es-GT" sz="2400" b="1" strike="noStrike" spc="-1" dirty="0">
                <a:solidFill>
                  <a:srgbClr val="000000"/>
                </a:solidFill>
                <a:latin typeface="Corbel"/>
              </a:rPr>
              <a:t> </a:t>
            </a:r>
            <a:r>
              <a:rPr lang="es-GT" sz="2400" strike="noStrike" spc="-1" dirty="0">
                <a:solidFill>
                  <a:srgbClr val="000000"/>
                </a:solidFill>
                <a:latin typeface="Corbel"/>
              </a:rPr>
              <a:t>hace </a:t>
            </a:r>
            <a:r>
              <a:rPr lang="es-GT" sz="2400" b="0" strike="noStrike" spc="-1" dirty="0">
                <a:solidFill>
                  <a:srgbClr val="000000"/>
                </a:solidFill>
                <a:latin typeface="Corbel"/>
              </a:rPr>
              <a:t>que se ignore una porción de la configuración mientras se mantiene la configuración original</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459FE8F1-116D-4F9B-B53D-6D9D8D407C55}"/>
              </a:ext>
            </a:extLst>
          </p:cNvPr>
          <p:cNvPicPr/>
          <p:nvPr/>
        </p:nvPicPr>
        <p:blipFill>
          <a:blip r:embed="rId3"/>
          <a:stretch/>
        </p:blipFill>
        <p:spPr>
          <a:xfrm>
            <a:off x="990204" y="3257532"/>
            <a:ext cx="10211592" cy="2242295"/>
          </a:xfrm>
          <a:prstGeom prst="rect">
            <a:avLst/>
          </a:prstGeom>
          <a:ln>
            <a:noFill/>
          </a:ln>
        </p:spPr>
      </p:pic>
    </p:spTree>
    <p:extLst>
      <p:ext uri="{BB962C8B-B14F-4D97-AF65-F5344CB8AC3E}">
        <p14:creationId xmlns:p14="http://schemas.microsoft.com/office/powerpoint/2010/main" val="1917613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Utilice el comando de </a:t>
            </a:r>
            <a:r>
              <a:rPr lang="es-GT" sz="2400" b="1" strike="noStrike" spc="-1" dirty="0">
                <a:solidFill>
                  <a:srgbClr val="000000"/>
                </a:solidFill>
                <a:latin typeface="Corbel"/>
              </a:rPr>
              <a:t>activate </a:t>
            </a:r>
            <a:r>
              <a:rPr lang="es-GT" sz="2400" b="0" strike="noStrike" spc="-1" dirty="0">
                <a:solidFill>
                  <a:srgbClr val="000000"/>
                </a:solidFill>
                <a:latin typeface="Corbel"/>
              </a:rPr>
              <a:t>para que la configuración tome efecto nuevamente.</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61A6169D-EA96-4D26-AD3C-5CCAA1C7FC2F}"/>
              </a:ext>
            </a:extLst>
          </p:cNvPr>
          <p:cNvPicPr/>
          <p:nvPr/>
        </p:nvPicPr>
        <p:blipFill>
          <a:blip r:embed="rId3"/>
          <a:stretch/>
        </p:blipFill>
        <p:spPr>
          <a:xfrm>
            <a:off x="1292431" y="3429000"/>
            <a:ext cx="9607138" cy="2057400"/>
          </a:xfrm>
          <a:prstGeom prst="rect">
            <a:avLst/>
          </a:prstGeom>
          <a:ln>
            <a:noFill/>
          </a:ln>
        </p:spPr>
      </p:pic>
    </p:spTree>
    <p:extLst>
      <p:ext uri="{BB962C8B-B14F-4D97-AF65-F5344CB8AC3E}">
        <p14:creationId xmlns:p14="http://schemas.microsoft.com/office/powerpoint/2010/main" val="143589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vert="horz" lIns="91440" tIns="45720" rIns="91440" bIns="45720" rtlCol="0" anchor="t">
            <a:normAutofit/>
          </a:bodyPr>
          <a:lstStyle/>
          <a:p>
            <a:r>
              <a:rPr lang="en-US" dirty="0">
                <a:latin typeface="Consolas"/>
              </a:rPr>
              <a:t>Refresh you </a:t>
            </a:r>
            <a:r>
              <a:rPr lang="en-US" dirty="0" err="1">
                <a:latin typeface="Consolas"/>
              </a:rPr>
              <a:t>undersanding</a:t>
            </a:r>
            <a:endParaRPr lang="es-ES" dirty="0" err="1"/>
          </a:p>
          <a:p>
            <a:pPr marL="457200" lvl="1" indent="0">
              <a:lnSpc>
                <a:spcPct val="90000"/>
              </a:lnSpc>
              <a:buNone/>
              <a:tabLst>
                <a:tab pos="0" algn="l"/>
              </a:tabLst>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s-ES" dirty="0"/>
              <a:t>04: Modo de Configuración de Junos CLI</a:t>
            </a:r>
            <a:endParaRPr lang="en-US" dirty="0"/>
          </a:p>
        </p:txBody>
      </p:sp>
      <p:pic>
        <p:nvPicPr>
          <p:cNvPr id="4" name="Imagen 6" descr="Interfaz de usuario gráfica, Texto, Aplicación, Correo electrónico&#10;&#10;Descripción generada automáticamente">
            <a:extLst>
              <a:ext uri="{FF2B5EF4-FFF2-40B4-BE49-F238E27FC236}">
                <a16:creationId xmlns:a16="http://schemas.microsoft.com/office/drawing/2014/main" id="{650BCFBC-A312-3070-9CDB-CADDE787EC04}"/>
              </a:ext>
            </a:extLst>
          </p:cNvPr>
          <p:cNvPicPr>
            <a:picLocks noChangeAspect="1"/>
          </p:cNvPicPr>
          <p:nvPr/>
        </p:nvPicPr>
        <p:blipFill>
          <a:blip r:embed="rId3"/>
          <a:stretch>
            <a:fillRect/>
          </a:stretch>
        </p:blipFill>
        <p:spPr>
          <a:xfrm>
            <a:off x="953814" y="2497711"/>
            <a:ext cx="10284372" cy="3491683"/>
          </a:xfrm>
          <a:prstGeom prst="rect">
            <a:avLst/>
          </a:prstGeom>
        </p:spPr>
      </p:pic>
    </p:spTree>
    <p:extLst>
      <p:ext uri="{BB962C8B-B14F-4D97-AF65-F5344CB8AC3E}">
        <p14:creationId xmlns:p14="http://schemas.microsoft.com/office/powerpoint/2010/main" val="93129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BA52-8408-4721-A36B-1A256E814C25}"/>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F0436800-859A-4EAF-BEB6-6F59B864AB1B}"/>
              </a:ext>
            </a:extLst>
          </p:cNvPr>
          <p:cNvSpPr>
            <a:spLocks noGrp="1"/>
          </p:cNvSpPr>
          <p:nvPr>
            <p:ph idx="1"/>
          </p:nvPr>
        </p:nvSpPr>
        <p:spPr/>
        <p:txBody>
          <a:bodyPr/>
          <a:lstStyle/>
          <a:p>
            <a:r>
              <a:rPr lang="es-GT" dirty="0"/>
              <a:t>Verificando la configuración candidata</a:t>
            </a:r>
          </a:p>
          <a:p>
            <a:pPr lvl="1"/>
            <a:r>
              <a:rPr lang="es-GT" dirty="0"/>
              <a:t>Utilice el comando </a:t>
            </a:r>
            <a:r>
              <a:rPr lang="es-GT" b="1" dirty="0"/>
              <a:t>show </a:t>
            </a:r>
            <a:r>
              <a:rPr lang="es-GT" dirty="0"/>
              <a:t>en modo de configuración para desplegar la configuración candidata</a:t>
            </a:r>
          </a:p>
          <a:p>
            <a:pPr marL="457200" lvl="1" indent="0">
              <a:buNone/>
            </a:pPr>
            <a:endParaRPr lang="en-US" dirty="0"/>
          </a:p>
        </p:txBody>
      </p:sp>
      <p:sp>
        <p:nvSpPr>
          <p:cNvPr id="4" name="Content Placeholder 3">
            <a:extLst>
              <a:ext uri="{FF2B5EF4-FFF2-40B4-BE49-F238E27FC236}">
                <a16:creationId xmlns:a16="http://schemas.microsoft.com/office/drawing/2014/main" id="{4A84F118-70E7-4530-AC2D-EBF67E3D8C5D}"/>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8864503F-C346-4D10-97B2-8ABE0720F4B0}"/>
              </a:ext>
            </a:extLst>
          </p:cNvPr>
          <p:cNvPicPr>
            <a:picLocks noChangeAspect="1"/>
          </p:cNvPicPr>
          <p:nvPr/>
        </p:nvPicPr>
        <p:blipFill>
          <a:blip r:embed="rId3"/>
          <a:stretch>
            <a:fillRect/>
          </a:stretch>
        </p:blipFill>
        <p:spPr>
          <a:xfrm>
            <a:off x="666524" y="2581039"/>
            <a:ext cx="3727676" cy="3881169"/>
          </a:xfrm>
          <a:prstGeom prst="rect">
            <a:avLst/>
          </a:prstGeom>
        </p:spPr>
      </p:pic>
      <p:sp>
        <p:nvSpPr>
          <p:cNvPr id="7" name="TextBox 6">
            <a:extLst>
              <a:ext uri="{FF2B5EF4-FFF2-40B4-BE49-F238E27FC236}">
                <a16:creationId xmlns:a16="http://schemas.microsoft.com/office/drawing/2014/main" id="{0DEB6EC8-4E81-4270-898F-CE889E646F1B}"/>
              </a:ext>
            </a:extLst>
          </p:cNvPr>
          <p:cNvSpPr txBox="1"/>
          <p:nvPr/>
        </p:nvSpPr>
        <p:spPr>
          <a:xfrm>
            <a:off x="5935750" y="2710892"/>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Es posible mostrar solo una la porción de interés desde la raíz de la jerarquía</a:t>
            </a:r>
          </a:p>
        </p:txBody>
      </p:sp>
      <p:sp>
        <p:nvSpPr>
          <p:cNvPr id="8" name="TextBox 7">
            <a:extLst>
              <a:ext uri="{FF2B5EF4-FFF2-40B4-BE49-F238E27FC236}">
                <a16:creationId xmlns:a16="http://schemas.microsoft.com/office/drawing/2014/main" id="{F09F74BE-4C52-4BAC-BB8B-7C147ECA47DF}"/>
              </a:ext>
            </a:extLst>
          </p:cNvPr>
          <p:cNvSpPr txBox="1"/>
          <p:nvPr/>
        </p:nvSpPr>
        <p:spPr>
          <a:xfrm>
            <a:off x="5935750" y="3690626"/>
            <a:ext cx="336051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err="1">
                <a:latin typeface="Arial"/>
              </a:rPr>
              <a:t>Indentacion</a:t>
            </a:r>
            <a:r>
              <a:rPr lang="es-ES" sz="1600" strike="noStrike" spc="-1" dirty="0">
                <a:latin typeface="Arial"/>
              </a:rPr>
              <a:t>, corchetes y punt</a:t>
            </a:r>
            <a:r>
              <a:rPr lang="es-ES" sz="1600" spc="-1" dirty="0">
                <a:latin typeface="Arial"/>
              </a:rPr>
              <a:t>o y coma</a:t>
            </a:r>
            <a:endParaRPr lang="es-ES" sz="1600" strike="noStrike" spc="-1" dirty="0">
              <a:latin typeface="Arial"/>
            </a:endParaRPr>
          </a:p>
        </p:txBody>
      </p:sp>
      <p:grpSp>
        <p:nvGrpSpPr>
          <p:cNvPr id="15" name="Group 14">
            <a:extLst>
              <a:ext uri="{FF2B5EF4-FFF2-40B4-BE49-F238E27FC236}">
                <a16:creationId xmlns:a16="http://schemas.microsoft.com/office/drawing/2014/main" id="{7C905CDE-C271-4424-950E-ABDDEFCD8718}"/>
              </a:ext>
            </a:extLst>
          </p:cNvPr>
          <p:cNvGrpSpPr/>
          <p:nvPr/>
        </p:nvGrpSpPr>
        <p:grpSpPr>
          <a:xfrm>
            <a:off x="1258775" y="3429000"/>
            <a:ext cx="1828800" cy="719137"/>
            <a:chOff x="1258775" y="3429000"/>
            <a:chExt cx="1828800" cy="719137"/>
          </a:xfrm>
        </p:grpSpPr>
        <p:cxnSp>
          <p:nvCxnSpPr>
            <p:cNvPr id="10" name="Straight Arrow Connector 9">
              <a:extLst>
                <a:ext uri="{FF2B5EF4-FFF2-40B4-BE49-F238E27FC236}">
                  <a16:creationId xmlns:a16="http://schemas.microsoft.com/office/drawing/2014/main" id="{E9E7964F-C385-43B6-BF49-9D9FC44D5BD7}"/>
                </a:ext>
              </a:extLst>
            </p:cNvPr>
            <p:cNvCxnSpPr/>
            <p:nvPr/>
          </p:nvCxnSpPr>
          <p:spPr>
            <a:xfrm flipH="1">
              <a:off x="2530362" y="3429000"/>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F7977D1-4DC6-4C68-A01C-C07DDC6A2733}"/>
                </a:ext>
              </a:extLst>
            </p:cNvPr>
            <p:cNvCxnSpPr/>
            <p:nvPr/>
          </p:nvCxnSpPr>
          <p:spPr>
            <a:xfrm flipH="1">
              <a:off x="2006487" y="36052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E26B41E-1776-4514-92BE-247036CBDC4D}"/>
                </a:ext>
              </a:extLst>
            </p:cNvPr>
            <p:cNvCxnSpPr/>
            <p:nvPr/>
          </p:nvCxnSpPr>
          <p:spPr>
            <a:xfrm flipH="1">
              <a:off x="2687525" y="37957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92EB1496-A2C6-4575-933C-0ED55D462CAE}"/>
                </a:ext>
              </a:extLst>
            </p:cNvPr>
            <p:cNvCxnSpPr/>
            <p:nvPr/>
          </p:nvCxnSpPr>
          <p:spPr>
            <a:xfrm flipH="1">
              <a:off x="1563575" y="393858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7BBBE2D-0F41-446F-9EFF-F031B6D35989}"/>
                </a:ext>
              </a:extLst>
            </p:cNvPr>
            <p:cNvCxnSpPr/>
            <p:nvPr/>
          </p:nvCxnSpPr>
          <p:spPr>
            <a:xfrm flipH="1">
              <a:off x="1258775" y="414813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B66403F-FC02-43CC-B9B8-DCA0A2CE0DA8}"/>
              </a:ext>
            </a:extLst>
          </p:cNvPr>
          <p:cNvSpPr txBox="1"/>
          <p:nvPr/>
        </p:nvSpPr>
        <p:spPr>
          <a:xfrm>
            <a:off x="5935750" y="4550434"/>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El mismo formato se utiliza al crear y grabar la configuración en un archiv</a:t>
            </a:r>
            <a:r>
              <a:rPr lang="es-ES" sz="1600" spc="-1" dirty="0">
                <a:latin typeface="Arial"/>
              </a:rPr>
              <a:t>o ASCII.</a:t>
            </a:r>
            <a:endParaRPr lang="es-ES" sz="1600" strike="noStrike" spc="-1" dirty="0">
              <a:latin typeface="Arial"/>
            </a:endParaRPr>
          </a:p>
        </p:txBody>
      </p:sp>
      <p:sp>
        <p:nvSpPr>
          <p:cNvPr id="17" name="TextBox 16">
            <a:extLst>
              <a:ext uri="{FF2B5EF4-FFF2-40B4-BE49-F238E27FC236}">
                <a16:creationId xmlns:a16="http://schemas.microsoft.com/office/drawing/2014/main" id="{9CBDAD79-9EB2-4B73-ADA5-FBE64220D66D}"/>
              </a:ext>
            </a:extLst>
          </p:cNvPr>
          <p:cNvSpPr txBox="1"/>
          <p:nvPr/>
        </p:nvSpPr>
        <p:spPr>
          <a:xfrm>
            <a:off x="5935750" y="5521156"/>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pc="-1" dirty="0">
                <a:latin typeface="Arial"/>
              </a:rPr>
              <a:t>… o</a:t>
            </a:r>
            <a:r>
              <a:rPr lang="es-ES" sz="1600" strike="noStrike" spc="-1" dirty="0">
                <a:latin typeface="Arial"/>
              </a:rPr>
              <a:t> utilice </a:t>
            </a:r>
            <a:r>
              <a:rPr lang="es-ES" sz="1600" b="1" strike="noStrike" spc="-1" dirty="0" err="1">
                <a:latin typeface="Arial"/>
              </a:rPr>
              <a:t>edit</a:t>
            </a:r>
            <a:r>
              <a:rPr lang="es-ES" sz="1600" strike="noStrike" spc="-1" dirty="0">
                <a:latin typeface="Arial"/>
              </a:rPr>
              <a:t> para parquearse en un nivel especifico de la jerarquía</a:t>
            </a:r>
          </a:p>
        </p:txBody>
      </p:sp>
    </p:spTree>
    <p:extLst>
      <p:ext uri="{BB962C8B-B14F-4D97-AF65-F5344CB8AC3E}">
        <p14:creationId xmlns:p14="http://schemas.microsoft.com/office/powerpoint/2010/main" val="34524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019175"/>
            <a:ext cx="11285272" cy="4351338"/>
          </a:xfrm>
        </p:spPr>
        <p:txBody>
          <a:bodyPr vert="horz" lIns="91440" tIns="45720" rIns="91440" bIns="45720" rtlCol="0" anchor="t">
            <a:normAutofit/>
          </a:bodyPr>
          <a:lstStyle/>
          <a:p>
            <a:r>
              <a:rPr lang="es-GT" dirty="0"/>
              <a:t>Verificando la configuración candidata</a:t>
            </a:r>
          </a:p>
          <a:p>
            <a:pPr lvl="1"/>
            <a:r>
              <a:rPr lang="en-US" dirty="0"/>
              <a:t>Para </a:t>
            </a:r>
            <a:r>
              <a:rPr lang="en-US" dirty="0" err="1"/>
              <a:t>ver</a:t>
            </a:r>
            <a:r>
              <a:rPr lang="en-US" dirty="0"/>
              <a:t> </a:t>
            </a:r>
            <a:r>
              <a:rPr lang="en-US" dirty="0" err="1"/>
              <a:t>los</a:t>
            </a:r>
            <a:r>
              <a:rPr lang="en-US" dirty="0"/>
              <a:t> commandos </a:t>
            </a:r>
            <a:r>
              <a:rPr lang="en-US" b="1" dirty="0"/>
              <a:t>set </a:t>
            </a:r>
            <a:r>
              <a:rPr lang="en-US" dirty="0" err="1"/>
              <a:t>utilizados</a:t>
            </a:r>
            <a:r>
              <a:rPr lang="en-US" dirty="0"/>
              <a:t> para </a:t>
            </a:r>
            <a:r>
              <a:rPr lang="en-US" dirty="0" err="1"/>
              <a:t>crear</a:t>
            </a:r>
            <a:r>
              <a:rPr lang="en-US" dirty="0"/>
              <a:t> la </a:t>
            </a:r>
            <a:r>
              <a:rPr lang="en-US" dirty="0" err="1"/>
              <a:t>configuración</a:t>
            </a:r>
            <a:r>
              <a:rPr lang="en-US" dirty="0"/>
              <a:t>, utilize </a:t>
            </a:r>
            <a:r>
              <a:rPr lang="en-US" dirty="0" err="1"/>
              <a:t>el</a:t>
            </a:r>
            <a:r>
              <a:rPr lang="en-US" dirty="0"/>
              <a:t> commando </a:t>
            </a:r>
            <a:r>
              <a:rPr lang="en-US" b="1" dirty="0"/>
              <a:t>show | display set</a:t>
            </a:r>
            <a:endParaRPr lang="en-US" b="1" dirty="0">
              <a:cs typeface="Calibri"/>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9BCBF4E1-E92A-430B-AB76-53C74AEE66AA}"/>
              </a:ext>
            </a:extLst>
          </p:cNvPr>
          <p:cNvPicPr>
            <a:picLocks noChangeAspect="1"/>
          </p:cNvPicPr>
          <p:nvPr/>
        </p:nvPicPr>
        <p:blipFill>
          <a:blip r:embed="rId3"/>
          <a:stretch>
            <a:fillRect/>
          </a:stretch>
        </p:blipFill>
        <p:spPr>
          <a:xfrm>
            <a:off x="1849713" y="3020972"/>
            <a:ext cx="8492574" cy="2147928"/>
          </a:xfrm>
          <a:prstGeom prst="rect">
            <a:avLst/>
          </a:prstGeom>
        </p:spPr>
      </p:pic>
    </p:spTree>
    <p:extLst>
      <p:ext uri="{BB962C8B-B14F-4D97-AF65-F5344CB8AC3E}">
        <p14:creationId xmlns:p14="http://schemas.microsoft.com/office/powerpoint/2010/main" val="472282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p:txBody>
          <a:bodyPr>
            <a:normAutofit fontScale="90000"/>
          </a:bodyPr>
          <a:lstStyle/>
          <a:p>
            <a:pPr>
              <a:lnSpc>
                <a:spcPct val="90000"/>
              </a:lnSpc>
            </a:pPr>
            <a:r>
              <a:rPr lang="es-ES" sz="3200" b="0" strike="noStrike" spc="-1" dirty="0">
                <a:solidFill>
                  <a:srgbClr val="000000"/>
                </a:solidFill>
                <a:latin typeface="Corbel"/>
              </a:rPr>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p:txBody>
          <a:bodyPr vert="horz" lIns="91440" tIns="45720" rIns="91440" bIns="45720" rtlCol="0" anchor="t">
            <a:normAutofit/>
          </a:bodyPr>
          <a:lstStyle/>
          <a:p>
            <a:r>
              <a:rPr lang="en-US" sz="2400" b="1" strike="noStrike" spc="-1" dirty="0">
                <a:solidFill>
                  <a:srgbClr val="84B135"/>
                </a:solidFill>
                <a:latin typeface="Consolas"/>
              </a:rPr>
              <a:t>Otros </a:t>
            </a:r>
            <a:r>
              <a:rPr lang="en-US" sz="2400" b="1" strike="noStrike" spc="-1" dirty="0" err="1">
                <a:solidFill>
                  <a:srgbClr val="84B135"/>
                </a:solidFill>
                <a:latin typeface="Consolas"/>
              </a:rPr>
              <a:t>comandos</a:t>
            </a:r>
            <a:r>
              <a:rPr lang="en-US" sz="2400" b="1" strike="noStrike" spc="-1" dirty="0">
                <a:solidFill>
                  <a:srgbClr val="84B135"/>
                </a:solidFill>
                <a:latin typeface="Consolas"/>
              </a:rPr>
              <a:t> de modo de </a:t>
            </a:r>
            <a:r>
              <a:rPr lang="en-US" sz="2400" b="1" strike="noStrike" spc="-1" dirty="0" err="1">
                <a:solidFill>
                  <a:srgbClr val="84B135"/>
                </a:solidFill>
                <a:latin typeface="Consolas"/>
              </a:rPr>
              <a:t>configuración</a:t>
            </a:r>
            <a:r>
              <a:rPr lang="en-US" spc="-1" dirty="0">
                <a:latin typeface="Consolas"/>
              </a:rPr>
              <a:t> </a:t>
            </a:r>
            <a:endParaRPr lang="es-ES" sz="2400" b="0" strike="noStrike" spc="-1" dirty="0">
              <a:solidFill>
                <a:srgbClr val="000000"/>
              </a:solidFill>
              <a:latin typeface="Corbel"/>
            </a:endParaRPr>
          </a:p>
          <a:p>
            <a:pPr>
              <a:lnSpc>
                <a:spcPct val="90000"/>
              </a:lnSpc>
              <a:spcBef>
                <a:spcPts val="1001"/>
              </a:spcBef>
              <a:tabLst>
                <a:tab pos="0" algn="l"/>
              </a:tabLst>
            </a:pPr>
            <a:r>
              <a:rPr lang="es-GT" sz="2400" b="0" strike="noStrike" spc="-1" dirty="0">
                <a:solidFill>
                  <a:srgbClr val="000000"/>
                </a:solidFill>
                <a:latin typeface="Corbel"/>
              </a:rPr>
              <a:t>Comandos que facilitan la configuración</a:t>
            </a:r>
            <a:endParaRPr lang="es-ES" sz="2400" b="0" strike="noStrike" spc="-1" dirty="0">
              <a:solidFill>
                <a:srgbClr val="000000"/>
              </a:solidFill>
              <a:latin typeface="Corbel"/>
            </a:endParaRPr>
          </a:p>
          <a:p>
            <a:pPr marL="863600" lvl="1" indent="-32385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rename</a:t>
            </a:r>
            <a:r>
              <a:rPr lang="es-GT" sz="2400" b="0" strike="noStrike" spc="-1" dirty="0">
                <a:solidFill>
                  <a:srgbClr val="000000"/>
                </a:solidFill>
                <a:latin typeface="Corbel"/>
              </a:rPr>
              <a:t>: utilizado para renombrar una directiva de configuración</a:t>
            </a:r>
            <a:endParaRPr lang="es-ES" sz="2400" b="0" strike="noStrike" spc="-1" dirty="0">
              <a:solidFill>
                <a:srgbClr val="000000"/>
              </a:solidFill>
              <a:latin typeface="Corbel"/>
            </a:endParaRPr>
          </a:p>
          <a:p>
            <a:pPr marL="1295400" lvl="2" indent="-287655">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5400" lvl="2" indent="-287655">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1295400" lvl="2" indent="-287655">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3600" lvl="1" indent="-32385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replace</a:t>
            </a:r>
            <a:r>
              <a:rPr lang="es-GT" sz="2400" b="1" strike="noStrike" spc="-1" dirty="0">
                <a:solidFill>
                  <a:srgbClr val="000000"/>
                </a:solidFill>
                <a:latin typeface="Corbel"/>
              </a:rPr>
              <a:t> </a:t>
            </a:r>
            <a:r>
              <a:rPr lang="es-GT" sz="2400" b="1" strike="noStrike" spc="-1" dirty="0" err="1">
                <a:solidFill>
                  <a:srgbClr val="000000"/>
                </a:solidFill>
                <a:latin typeface="Corbel"/>
              </a:rPr>
              <a:t>pattern</a:t>
            </a:r>
            <a:r>
              <a:rPr lang="es-GT" sz="2400" b="0" strike="noStrike" spc="-1" dirty="0">
                <a:solidFill>
                  <a:srgbClr val="000000"/>
                </a:solidFill>
                <a:latin typeface="Corbel"/>
              </a:rPr>
              <a:t>: utilizado para remplazar un </a:t>
            </a:r>
            <a:r>
              <a:rPr lang="es-GT" spc="-1" dirty="0">
                <a:solidFill>
                  <a:srgbClr val="000000"/>
                </a:solidFill>
                <a:latin typeface="Corbel"/>
              </a:rPr>
              <a:t>patrón</a:t>
            </a:r>
            <a:r>
              <a:rPr lang="es-GT" sz="2400" b="0" strike="noStrike" spc="-1" dirty="0">
                <a:solidFill>
                  <a:srgbClr val="000000"/>
                </a:solidFill>
                <a:latin typeface="Corbel"/>
              </a:rPr>
              <a:t> en una directiva de configuración</a:t>
            </a:r>
            <a:endParaRPr lang="es-ES" sz="2400" b="0" strike="noStrike" spc="-1" dirty="0">
              <a:solidFill>
                <a:srgbClr val="000000"/>
              </a:solidFill>
              <a:latin typeface="Corbel"/>
            </a:endParaRPr>
          </a:p>
          <a:p>
            <a:pPr marL="1295400" lvl="2" indent="-287655">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5400" lvl="2" indent="-287655">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3600" lvl="1" indent="-323850">
              <a:spcBef>
                <a:spcPts val="1134"/>
              </a:spcBef>
              <a:buClr>
                <a:srgbClr val="000000"/>
              </a:buClr>
              <a:buSzPct val="75000"/>
              <a:buFont typeface="Symbol" charset="2"/>
              <a:buChar char=""/>
              <a:tabLst>
                <a:tab pos="0" algn="l"/>
              </a:tabLst>
            </a:pPr>
            <a:endParaRPr lang="es-ES" sz="2400" b="0" strike="noStrike" spc="-1" dirty="0">
              <a:solidFill>
                <a:srgbClr val="000000"/>
              </a:solidFill>
              <a:latin typeface="Corbel"/>
            </a:endParaRPr>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p:txBody>
          <a:bodyPr/>
          <a:lstStyle/>
          <a:p>
            <a:r>
              <a:rPr lang="es-ES" sz="2800" b="0" strike="noStrike" spc="-1" dirty="0">
                <a:solidFill>
                  <a:srgbClr val="FFFFFF"/>
                </a:solidFill>
                <a:latin typeface="Corbel"/>
              </a:rPr>
              <a:t>04: Modo de Configuración de Junos CLI</a:t>
            </a:r>
            <a:endParaRPr lang="es-ES" sz="2800" b="0" strike="noStrike" spc="-1" dirty="0">
              <a:solidFill>
                <a:srgbClr val="000000"/>
              </a:solidFill>
              <a:latin typeface="Corbel"/>
            </a:endParaRPr>
          </a:p>
        </p:txBody>
      </p:sp>
      <p:pic>
        <p:nvPicPr>
          <p:cNvPr id="5" name="Picture 4">
            <a:extLst>
              <a:ext uri="{FF2B5EF4-FFF2-40B4-BE49-F238E27FC236}">
                <a16:creationId xmlns:a16="http://schemas.microsoft.com/office/drawing/2014/main" id="{32A363C2-3C79-4FBF-8C1A-8C3876208C0E}"/>
              </a:ext>
            </a:extLst>
          </p:cNvPr>
          <p:cNvPicPr/>
          <p:nvPr/>
        </p:nvPicPr>
        <p:blipFill rotWithShape="1">
          <a:blip r:embed="rId3"/>
          <a:srcRect t="7244"/>
          <a:stretch/>
        </p:blipFill>
        <p:spPr>
          <a:xfrm>
            <a:off x="1500660" y="3198240"/>
            <a:ext cx="8869680" cy="732960"/>
          </a:xfrm>
          <a:prstGeom prst="rect">
            <a:avLst/>
          </a:prstGeom>
          <a:ln>
            <a:noFill/>
          </a:ln>
        </p:spPr>
      </p:pic>
      <p:pic>
        <p:nvPicPr>
          <p:cNvPr id="6" name="Picture 5">
            <a:extLst>
              <a:ext uri="{FF2B5EF4-FFF2-40B4-BE49-F238E27FC236}">
                <a16:creationId xmlns:a16="http://schemas.microsoft.com/office/drawing/2014/main" id="{5DABCDD9-E0C5-4946-AA3E-AEDCED726710}"/>
              </a:ext>
            </a:extLst>
          </p:cNvPr>
          <p:cNvPicPr/>
          <p:nvPr/>
        </p:nvPicPr>
        <p:blipFill>
          <a:blip r:embed="rId4"/>
          <a:stretch/>
        </p:blipFill>
        <p:spPr>
          <a:xfrm>
            <a:off x="1673820" y="5396740"/>
            <a:ext cx="8523360" cy="732960"/>
          </a:xfrm>
          <a:prstGeom prst="rect">
            <a:avLst/>
          </a:prstGeom>
          <a:ln>
            <a:noFill/>
          </a:ln>
        </p:spPr>
      </p:pic>
    </p:spTree>
    <p:extLst>
      <p:ext uri="{BB962C8B-B14F-4D97-AF65-F5344CB8AC3E}">
        <p14:creationId xmlns:p14="http://schemas.microsoft.com/office/powerpoint/2010/main" val="253272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s-GT" dirty="0"/>
              <a:t>04: Modo de Configuración de Junos CLI</a:t>
            </a:r>
            <a:endParaRPr lang="en-US" dirty="0"/>
          </a:p>
        </p:txBody>
      </p:sp>
      <p:pic>
        <p:nvPicPr>
          <p:cNvPr id="5" name="Picture 4">
            <a:extLst>
              <a:ext uri="{FF2B5EF4-FFF2-40B4-BE49-F238E27FC236}">
                <a16:creationId xmlns:a16="http://schemas.microsoft.com/office/drawing/2014/main" id="{6DE6FF15-32FE-40F1-AE7D-ABDFD9213298}"/>
              </a:ext>
            </a:extLst>
          </p:cNvPr>
          <p:cNvPicPr>
            <a:picLocks noChangeAspect="1"/>
          </p:cNvPicPr>
          <p:nvPr/>
        </p:nvPicPr>
        <p:blipFill>
          <a:blip r:embed="rId3"/>
          <a:stretch>
            <a:fillRect/>
          </a:stretch>
        </p:blipFill>
        <p:spPr>
          <a:xfrm>
            <a:off x="2112780" y="3834103"/>
            <a:ext cx="7966439" cy="909410"/>
          </a:xfrm>
          <a:prstGeom prst="rect">
            <a:avLst/>
          </a:prstGeom>
        </p:spPr>
      </p:pic>
    </p:spTree>
    <p:extLst>
      <p:ext uri="{BB962C8B-B14F-4D97-AF65-F5344CB8AC3E}">
        <p14:creationId xmlns:p14="http://schemas.microsoft.com/office/powerpoint/2010/main" val="2646518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a:xfrm>
            <a:off x="453364" y="1366220"/>
            <a:ext cx="11285272" cy="5469490"/>
          </a:xfrm>
        </p:spPr>
        <p:txBody>
          <a:bodyPr vert="horz" lIns="91440" tIns="45720" rIns="91440" bIns="45720" rtlCol="0" anchor="t">
            <a:normAutofit/>
          </a:bodyPr>
          <a:lstStyle/>
          <a:p>
            <a:r>
              <a:rPr lang="en-US" dirty="0"/>
              <a:t>Otros </a:t>
            </a:r>
            <a:r>
              <a:rPr lang="en-US" dirty="0" err="1"/>
              <a:t>comandos</a:t>
            </a:r>
            <a:r>
              <a:rPr lang="en-US" dirty="0"/>
              <a:t> de modo de </a:t>
            </a:r>
            <a:r>
              <a:rPr lang="en-US" dirty="0" err="1"/>
              <a:t>configuración</a:t>
            </a:r>
            <a:r>
              <a:rPr lang="en-US" dirty="0"/>
              <a:t> </a:t>
            </a:r>
            <a:endParaRPr lang="es-ES" dirty="0"/>
          </a:p>
          <a:p>
            <a:pPr lvl="1"/>
            <a:r>
              <a:rPr lang="es-GT" b="1" dirty="0" err="1"/>
              <a:t>copy</a:t>
            </a:r>
            <a:r>
              <a:rPr lang="es-GT" dirty="0"/>
              <a:t>: utilizado para copiar una directiva de configuración a otra.</a:t>
            </a:r>
            <a:endParaRPr lang="es-ES" dirty="0"/>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ES" b="1" dirty="0" err="1"/>
              <a:t>insert</a:t>
            </a:r>
            <a:r>
              <a:rPr lang="es-ES" dirty="0"/>
              <a:t>: inserta una directiva de configuración</a:t>
            </a:r>
            <a:r>
              <a:rPr lang="es-GT" dirty="0" err="1"/>
              <a:t>ón</a:t>
            </a:r>
            <a:r>
              <a:rPr lang="es-GT" dirty="0"/>
              <a:t> en otra ubicación</a:t>
            </a:r>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GT" b="1" dirty="0" err="1"/>
              <a:t>annotate</a:t>
            </a:r>
            <a:r>
              <a:rPr lang="es-GT" dirty="0"/>
              <a:t>: se utiliza para comentar una directiva de configuración</a:t>
            </a:r>
          </a:p>
          <a:p>
            <a:pPr lvl="2"/>
            <a:r>
              <a:rPr lang="es-GT" dirty="0"/>
              <a:t>Ejemplo</a:t>
            </a:r>
            <a:endParaRPr lang="es-ES" dirty="0"/>
          </a:p>
          <a:p>
            <a:pPr lvl="2"/>
            <a:endParaRPr lang="es-ES" dirty="0"/>
          </a:p>
          <a:p>
            <a:pPr lvl="2"/>
            <a:endParaRPr lang="es-ES" dirty="0"/>
          </a:p>
          <a:p>
            <a:pPr lvl="1"/>
            <a:endParaRPr lang="es-ES" dirty="0"/>
          </a:p>
          <a:p>
            <a:pPr lvl="2"/>
            <a:endParaRPr lang="es-ES" dirty="0"/>
          </a:p>
          <a:p>
            <a:pPr lvl="1"/>
            <a:endParaRPr lang="es-ES" dirty="0"/>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a:xfrm>
            <a:off x="2085975" y="508000"/>
            <a:ext cx="7699551" cy="511175"/>
          </a:xfrm>
        </p:spPr>
        <p:txBody>
          <a:bodyPr/>
          <a:lstStyle/>
          <a:p>
            <a:r>
              <a:rPr lang="es-ES" dirty="0"/>
              <a:t>04: Modo de Configuración de Junos CLI</a:t>
            </a:r>
          </a:p>
        </p:txBody>
      </p:sp>
      <p:pic>
        <p:nvPicPr>
          <p:cNvPr id="15" name="Picture 14">
            <a:extLst>
              <a:ext uri="{FF2B5EF4-FFF2-40B4-BE49-F238E27FC236}">
                <a16:creationId xmlns:a16="http://schemas.microsoft.com/office/drawing/2014/main" id="{DC751015-9CCA-4542-9633-9CED9E974C51}"/>
              </a:ext>
            </a:extLst>
          </p:cNvPr>
          <p:cNvPicPr>
            <a:picLocks noChangeAspect="1"/>
          </p:cNvPicPr>
          <p:nvPr/>
        </p:nvPicPr>
        <p:blipFill>
          <a:blip r:embed="rId3"/>
          <a:stretch>
            <a:fillRect/>
          </a:stretch>
        </p:blipFill>
        <p:spPr>
          <a:xfrm>
            <a:off x="1900119" y="2414952"/>
            <a:ext cx="6997138" cy="640470"/>
          </a:xfrm>
          <a:prstGeom prst="rect">
            <a:avLst/>
          </a:prstGeom>
        </p:spPr>
      </p:pic>
      <p:pic>
        <p:nvPicPr>
          <p:cNvPr id="17" name="Picture 16">
            <a:extLst>
              <a:ext uri="{FF2B5EF4-FFF2-40B4-BE49-F238E27FC236}">
                <a16:creationId xmlns:a16="http://schemas.microsoft.com/office/drawing/2014/main" id="{E4CD9E66-9A96-4921-B7B2-AB255ADB8198}"/>
              </a:ext>
            </a:extLst>
          </p:cNvPr>
          <p:cNvPicPr>
            <a:picLocks noChangeAspect="1"/>
          </p:cNvPicPr>
          <p:nvPr/>
        </p:nvPicPr>
        <p:blipFill>
          <a:blip r:embed="rId4"/>
          <a:stretch>
            <a:fillRect/>
          </a:stretch>
        </p:blipFill>
        <p:spPr>
          <a:xfrm>
            <a:off x="1900119" y="3915847"/>
            <a:ext cx="6637111" cy="635291"/>
          </a:xfrm>
          <a:prstGeom prst="rect">
            <a:avLst/>
          </a:prstGeom>
        </p:spPr>
      </p:pic>
      <p:pic>
        <p:nvPicPr>
          <p:cNvPr id="19" name="Picture 18">
            <a:extLst>
              <a:ext uri="{FF2B5EF4-FFF2-40B4-BE49-F238E27FC236}">
                <a16:creationId xmlns:a16="http://schemas.microsoft.com/office/drawing/2014/main" id="{BD60D5FF-C0C9-43CE-B764-1F7BE1C8951E}"/>
              </a:ext>
            </a:extLst>
          </p:cNvPr>
          <p:cNvPicPr>
            <a:picLocks noChangeAspect="1"/>
          </p:cNvPicPr>
          <p:nvPr/>
        </p:nvPicPr>
        <p:blipFill>
          <a:blip r:embed="rId5"/>
          <a:stretch>
            <a:fillRect/>
          </a:stretch>
        </p:blipFill>
        <p:spPr>
          <a:xfrm>
            <a:off x="1813033" y="5411563"/>
            <a:ext cx="6811282" cy="946480"/>
          </a:xfrm>
          <a:prstGeom prst="rect">
            <a:avLst/>
          </a:prstGeom>
        </p:spPr>
      </p:pic>
    </p:spTree>
    <p:extLst>
      <p:ext uri="{BB962C8B-B14F-4D97-AF65-F5344CB8AC3E}">
        <p14:creationId xmlns:p14="http://schemas.microsoft.com/office/powerpoint/2010/main" val="2223015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AF32-E7D7-4979-AD90-3169F847CFEF}"/>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97DE25D-D134-4494-B775-9F88FC4B6FD6}"/>
              </a:ext>
            </a:extLst>
          </p:cNvPr>
          <p:cNvSpPr>
            <a:spLocks noGrp="1"/>
          </p:cNvSpPr>
          <p:nvPr>
            <p:ph idx="1"/>
          </p:nvPr>
        </p:nvSpPr>
        <p:spPr>
          <a:xfrm>
            <a:off x="453364" y="1366220"/>
            <a:ext cx="11285272" cy="4351338"/>
          </a:xfrm>
        </p:spPr>
        <p:txBody>
          <a:bodyPr>
            <a:normAutofit/>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pPr lvl="1"/>
            <a:endParaRPr lang="en-US" dirty="0"/>
          </a:p>
          <a:p>
            <a:pPr lvl="1"/>
            <a:r>
              <a:rPr lang="en-US" dirty="0" err="1"/>
              <a:t>Informacion</a:t>
            </a:r>
            <a:r>
              <a:rPr lang="en-US" dirty="0"/>
              <a:t> </a:t>
            </a:r>
            <a:r>
              <a:rPr lang="en-US" dirty="0" err="1"/>
              <a:t>adicional</a:t>
            </a:r>
            <a:r>
              <a:rPr lang="en-US" dirty="0"/>
              <a:t> con la </a:t>
            </a:r>
            <a:r>
              <a:rPr lang="en-US" dirty="0" err="1"/>
              <a:t>lista</a:t>
            </a:r>
            <a:r>
              <a:rPr lang="en-US" dirty="0"/>
              <a:t> de </a:t>
            </a:r>
            <a:r>
              <a:rPr lang="en-US" dirty="0" err="1"/>
              <a:t>comandos</a:t>
            </a:r>
            <a:r>
              <a:rPr lang="en-US" dirty="0"/>
              <a:t> </a:t>
            </a:r>
            <a:r>
              <a:rPr lang="en-US" dirty="0" err="1"/>
              <a:t>en</a:t>
            </a:r>
            <a:r>
              <a:rPr lang="en-US" dirty="0"/>
              <a:t> modo </a:t>
            </a:r>
            <a:r>
              <a:rPr lang="en-US" dirty="0" err="1"/>
              <a:t>configuarcion</a:t>
            </a:r>
            <a:r>
              <a:rPr lang="en-US" dirty="0"/>
              <a:t>, </a:t>
            </a:r>
            <a:r>
              <a:rPr lang="en-US" dirty="0" err="1"/>
              <a:t>en</a:t>
            </a:r>
            <a:r>
              <a:rPr lang="en-US" dirty="0"/>
              <a:t> </a:t>
            </a:r>
            <a:r>
              <a:rPr lang="en-US" dirty="0" err="1"/>
              <a:t>el</a:t>
            </a:r>
            <a:r>
              <a:rPr lang="en-US" dirty="0"/>
              <a:t> </a:t>
            </a:r>
            <a:r>
              <a:rPr lang="en-US" dirty="0" err="1"/>
              <a:t>siguiente</a:t>
            </a:r>
            <a:r>
              <a:rPr lang="en-US" dirty="0"/>
              <a:t> enlace:</a:t>
            </a:r>
          </a:p>
          <a:p>
            <a:pPr lvl="2"/>
            <a:r>
              <a:rPr lang="en-US" dirty="0">
                <a:hlinkClick r:id="rId2"/>
              </a:rPr>
              <a:t>https://www.juniper.net/documentation/us/en/software/junos/cli/topics/topic-map/cli-configuration.html</a:t>
            </a:r>
            <a:endParaRPr lang="en-US" dirty="0"/>
          </a:p>
          <a:p>
            <a:pPr marL="914400" lvl="2" indent="0">
              <a:buNone/>
            </a:pPr>
            <a:endParaRPr lang="en-US" dirty="0"/>
          </a:p>
          <a:p>
            <a:pPr lvl="2"/>
            <a:endParaRPr lang="en-US" dirty="0">
              <a:hlinkClick r:id="rId2"/>
            </a:endParaRPr>
          </a:p>
        </p:txBody>
      </p:sp>
      <p:sp>
        <p:nvSpPr>
          <p:cNvPr id="4" name="Content Placeholder 3">
            <a:extLst>
              <a:ext uri="{FF2B5EF4-FFF2-40B4-BE49-F238E27FC236}">
                <a16:creationId xmlns:a16="http://schemas.microsoft.com/office/drawing/2014/main" id="{68494761-C8A8-422B-92A1-C289AAA3E4BC}"/>
              </a:ext>
            </a:extLst>
          </p:cNvPr>
          <p:cNvSpPr>
            <a:spLocks noGrp="1"/>
          </p:cNvSpPr>
          <p:nvPr>
            <p:ph sz="quarter" idx="13"/>
          </p:nvPr>
        </p:nvSpPr>
        <p:spPr>
          <a:xfrm>
            <a:off x="2085975" y="508000"/>
            <a:ext cx="7699551" cy="511175"/>
          </a:xfrm>
        </p:spPr>
        <p:txBody>
          <a:bodyPr/>
          <a:lstStyle/>
          <a:p>
            <a:r>
              <a:rPr lang="es-ES" dirty="0"/>
              <a:t>04: Modo de Configuración de Junos CLI</a:t>
            </a:r>
          </a:p>
          <a:p>
            <a:endParaRPr lang="en-US" dirty="0"/>
          </a:p>
        </p:txBody>
      </p:sp>
      <p:sp>
        <p:nvSpPr>
          <p:cNvPr id="5" name="TextBox 4">
            <a:extLst>
              <a:ext uri="{FF2B5EF4-FFF2-40B4-BE49-F238E27FC236}">
                <a16:creationId xmlns:a16="http://schemas.microsoft.com/office/drawing/2014/main" id="{C1A29D8D-2968-42F8-B1D1-7B764879CB2A}"/>
              </a:ext>
            </a:extLst>
          </p:cNvPr>
          <p:cNvSpPr txBox="1"/>
          <p:nvPr/>
        </p:nvSpPr>
        <p:spPr>
          <a:xfrm>
            <a:off x="576490" y="1579904"/>
            <a:ext cx="10425339" cy="15842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2400" b="1" strike="noStrike" spc="-1" dirty="0">
                <a:latin typeface="Arial"/>
              </a:rPr>
              <a:t>Importante</a:t>
            </a:r>
            <a:r>
              <a:rPr lang="es-ES" sz="2400" b="0" strike="noStrike" spc="-1" dirty="0">
                <a:latin typeface="Arial"/>
              </a:rPr>
              <a:t>, sin importar el </a:t>
            </a:r>
            <a:r>
              <a:rPr lang="es-ES" sz="2400" b="0" strike="noStrike" spc="-1" dirty="0" err="1">
                <a:latin typeface="Arial"/>
              </a:rPr>
              <a:t>metodo</a:t>
            </a:r>
            <a:r>
              <a:rPr lang="es-ES" sz="2400" b="0" strike="noStrike" spc="-1" dirty="0">
                <a:latin typeface="Arial"/>
              </a:rPr>
              <a:t> y los comandos que se utilicen para actualizar el archivo de configuración, se tiene que emitir el comando </a:t>
            </a:r>
            <a:r>
              <a:rPr lang="es-ES" sz="2400" b="1" strike="noStrike" spc="-1" dirty="0" err="1">
                <a:latin typeface="Arial"/>
              </a:rPr>
              <a:t>commit</a:t>
            </a:r>
            <a:r>
              <a:rPr lang="es-ES" sz="2400" b="0" strike="noStrike" spc="-1" dirty="0">
                <a:latin typeface="Arial"/>
              </a:rPr>
              <a:t> para activar los cambios.</a:t>
            </a:r>
          </a:p>
          <a:p>
            <a:endParaRPr lang="en-US" sz="2400" dirty="0"/>
          </a:p>
        </p:txBody>
      </p:sp>
    </p:spTree>
    <p:extLst>
      <p:ext uri="{BB962C8B-B14F-4D97-AF65-F5344CB8AC3E}">
        <p14:creationId xmlns:p14="http://schemas.microsoft.com/office/powerpoint/2010/main" val="405565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deactivate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s-ES" dirty="0"/>
              <a:t>04: Modo de Configuración de Junos CLI</a:t>
            </a:r>
          </a:p>
          <a:p>
            <a:endParaRPr lang="en-US" dirty="0"/>
          </a:p>
        </p:txBody>
      </p:sp>
      <p:pic>
        <p:nvPicPr>
          <p:cNvPr id="8" name="Picture 7">
            <a:extLst>
              <a:ext uri="{FF2B5EF4-FFF2-40B4-BE49-F238E27FC236}">
                <a16:creationId xmlns:a16="http://schemas.microsoft.com/office/drawing/2014/main" id="{B2616869-6E02-4661-99B5-1E6D40F496FA}"/>
              </a:ext>
            </a:extLst>
          </p:cNvPr>
          <p:cNvPicPr>
            <a:picLocks noChangeAspect="1"/>
          </p:cNvPicPr>
          <p:nvPr/>
        </p:nvPicPr>
        <p:blipFill>
          <a:blip r:embed="rId2"/>
          <a:stretch>
            <a:fillRect/>
          </a:stretch>
        </p:blipFill>
        <p:spPr>
          <a:xfrm>
            <a:off x="1318152" y="1878983"/>
            <a:ext cx="4540973" cy="1790969"/>
          </a:xfrm>
          <a:prstGeom prst="rect">
            <a:avLst/>
          </a:prstGeom>
        </p:spPr>
      </p:pic>
      <p:pic>
        <p:nvPicPr>
          <p:cNvPr id="10" name="Picture 9">
            <a:extLst>
              <a:ext uri="{FF2B5EF4-FFF2-40B4-BE49-F238E27FC236}">
                <a16:creationId xmlns:a16="http://schemas.microsoft.com/office/drawing/2014/main" id="{29D10798-57E6-434F-9566-03F0CCA3077C}"/>
              </a:ext>
            </a:extLst>
          </p:cNvPr>
          <p:cNvPicPr>
            <a:picLocks noChangeAspect="1"/>
          </p:cNvPicPr>
          <p:nvPr/>
        </p:nvPicPr>
        <p:blipFill>
          <a:blip r:embed="rId3"/>
          <a:stretch>
            <a:fillRect/>
          </a:stretch>
        </p:blipFill>
        <p:spPr>
          <a:xfrm>
            <a:off x="1341261" y="3669952"/>
            <a:ext cx="4494754" cy="2726895"/>
          </a:xfrm>
          <a:prstGeom prst="rect">
            <a:avLst/>
          </a:prstGeom>
        </p:spPr>
      </p:pic>
      <p:pic>
        <p:nvPicPr>
          <p:cNvPr id="12" name="Picture 11">
            <a:extLst>
              <a:ext uri="{FF2B5EF4-FFF2-40B4-BE49-F238E27FC236}">
                <a16:creationId xmlns:a16="http://schemas.microsoft.com/office/drawing/2014/main" id="{65D72C2D-36B0-42FF-9AD8-BE0E8C5DA44A}"/>
              </a:ext>
            </a:extLst>
          </p:cNvPr>
          <p:cNvPicPr>
            <a:picLocks noChangeAspect="1"/>
          </p:cNvPicPr>
          <p:nvPr/>
        </p:nvPicPr>
        <p:blipFill>
          <a:blip r:embed="rId4"/>
          <a:stretch>
            <a:fillRect/>
          </a:stretch>
        </p:blipFill>
        <p:spPr>
          <a:xfrm>
            <a:off x="6297600" y="1878983"/>
            <a:ext cx="4903448" cy="1688276"/>
          </a:xfrm>
          <a:prstGeom prst="rect">
            <a:avLst/>
          </a:prstGeom>
        </p:spPr>
      </p:pic>
      <p:pic>
        <p:nvPicPr>
          <p:cNvPr id="14" name="Picture 13">
            <a:extLst>
              <a:ext uri="{FF2B5EF4-FFF2-40B4-BE49-F238E27FC236}">
                <a16:creationId xmlns:a16="http://schemas.microsoft.com/office/drawing/2014/main" id="{31C10F79-076D-4384-B077-05B6CE660AE1}"/>
              </a:ext>
            </a:extLst>
          </p:cNvPr>
          <p:cNvPicPr>
            <a:picLocks noChangeAspect="1"/>
          </p:cNvPicPr>
          <p:nvPr/>
        </p:nvPicPr>
        <p:blipFill>
          <a:blip r:embed="rId5"/>
          <a:stretch>
            <a:fillRect/>
          </a:stretch>
        </p:blipFill>
        <p:spPr>
          <a:xfrm>
            <a:off x="6297600" y="3567259"/>
            <a:ext cx="4866207" cy="2197241"/>
          </a:xfrm>
          <a:prstGeom prst="rect">
            <a:avLst/>
          </a:prstGeom>
        </p:spPr>
      </p:pic>
    </p:spTree>
    <p:extLst>
      <p:ext uri="{BB962C8B-B14F-4D97-AF65-F5344CB8AC3E}">
        <p14:creationId xmlns:p14="http://schemas.microsoft.com/office/powerpoint/2010/main" val="283030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annotate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s-ES" dirty="0"/>
              <a:t>04: Modo de Configuración de Junos CLI</a:t>
            </a:r>
          </a:p>
          <a:p>
            <a:endParaRPr lang="en-US" dirty="0"/>
          </a:p>
        </p:txBody>
      </p:sp>
      <p:pic>
        <p:nvPicPr>
          <p:cNvPr id="16" name="Picture 15">
            <a:extLst>
              <a:ext uri="{FF2B5EF4-FFF2-40B4-BE49-F238E27FC236}">
                <a16:creationId xmlns:a16="http://schemas.microsoft.com/office/drawing/2014/main" id="{B74F5DD5-668B-4B6F-960E-5E2BDBD5845B}"/>
              </a:ext>
            </a:extLst>
          </p:cNvPr>
          <p:cNvPicPr>
            <a:picLocks noChangeAspect="1"/>
          </p:cNvPicPr>
          <p:nvPr/>
        </p:nvPicPr>
        <p:blipFill>
          <a:blip r:embed="rId2"/>
          <a:stretch>
            <a:fillRect/>
          </a:stretch>
        </p:blipFill>
        <p:spPr>
          <a:xfrm>
            <a:off x="1531812" y="2410862"/>
            <a:ext cx="8355314" cy="3080918"/>
          </a:xfrm>
          <a:prstGeom prst="rect">
            <a:avLst/>
          </a:prstGeom>
        </p:spPr>
      </p:pic>
    </p:spTree>
    <p:extLst>
      <p:ext uri="{BB962C8B-B14F-4D97-AF65-F5344CB8AC3E}">
        <p14:creationId xmlns:p14="http://schemas.microsoft.com/office/powerpoint/2010/main" val="1201221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Haciendo </a:t>
            </a:r>
            <a:r>
              <a:rPr lang="es-GT" dirty="0" err="1"/>
              <a:t>Commit</a:t>
            </a:r>
            <a:r>
              <a:rPr lang="es-GT" dirty="0"/>
              <a:t> de una configuración</a:t>
            </a:r>
          </a:p>
          <a:p>
            <a:pPr lvl="1"/>
            <a:r>
              <a:rPr lang="en-US" dirty="0"/>
              <a:t>Utilize </a:t>
            </a:r>
            <a:r>
              <a:rPr lang="en-US" dirty="0" err="1"/>
              <a:t>el</a:t>
            </a:r>
            <a:r>
              <a:rPr lang="en-US" dirty="0"/>
              <a:t> </a:t>
            </a:r>
            <a:r>
              <a:rPr lang="en-US" dirty="0" err="1"/>
              <a:t>comando</a:t>
            </a:r>
            <a:r>
              <a:rPr lang="en-US" dirty="0"/>
              <a:t> commit para </a:t>
            </a:r>
            <a:r>
              <a:rPr lang="en-US" dirty="0" err="1"/>
              <a:t>activar</a:t>
            </a:r>
            <a:r>
              <a:rPr lang="en-US" dirty="0"/>
              <a:t> los </a:t>
            </a:r>
            <a:r>
              <a:rPr lang="en-US" dirty="0" err="1"/>
              <a:t>cambios</a:t>
            </a:r>
            <a:r>
              <a:rPr lang="en-US" dirty="0"/>
              <a:t> </a:t>
            </a:r>
            <a:r>
              <a:rPr lang="en-US" dirty="0" err="1"/>
              <a:t>en</a:t>
            </a:r>
            <a:r>
              <a:rPr lang="en-US" dirty="0"/>
              <a:t> la </a:t>
            </a:r>
            <a:r>
              <a:rPr lang="en-US" dirty="0" err="1"/>
              <a:t>configuracion</a:t>
            </a:r>
            <a:endParaRPr lang="en-US" dirty="0"/>
          </a:p>
          <a:p>
            <a:pPr lvl="2"/>
            <a:r>
              <a:rPr lang="en-US" dirty="0"/>
              <a:t>Por lo general, </a:t>
            </a:r>
            <a:r>
              <a:rPr lang="en-US" dirty="0" err="1"/>
              <a:t>puede</a:t>
            </a:r>
            <a:r>
              <a:rPr lang="en-US" dirty="0"/>
              <a:t> </a:t>
            </a:r>
            <a:r>
              <a:rPr lang="en-US" dirty="0" err="1"/>
              <a:t>hacer</a:t>
            </a:r>
            <a:r>
              <a:rPr lang="en-US" dirty="0"/>
              <a:t> commit </a:t>
            </a:r>
            <a:r>
              <a:rPr lang="en-US" dirty="0" err="1"/>
              <a:t>desde</a:t>
            </a:r>
            <a:r>
              <a:rPr lang="en-US" dirty="0"/>
              <a:t> </a:t>
            </a:r>
            <a:r>
              <a:rPr lang="en-US" dirty="0" err="1"/>
              <a:t>cualquier</a:t>
            </a:r>
            <a:r>
              <a:rPr lang="en-US" dirty="0"/>
              <a:t> </a:t>
            </a:r>
            <a:r>
              <a:rPr lang="en-US" dirty="0" err="1"/>
              <a:t>nivel</a:t>
            </a:r>
            <a:r>
              <a:rPr lang="en-US" dirty="0"/>
              <a:t> de la </a:t>
            </a:r>
            <a:r>
              <a:rPr lang="en-US" dirty="0" err="1"/>
              <a:t>jerarquía</a:t>
            </a:r>
            <a:endParaRPr lang="en-US" dirty="0"/>
          </a:p>
          <a:p>
            <a:pPr lvl="2"/>
            <a:r>
              <a:rPr lang="en-US" dirty="0"/>
              <a:t>La </a:t>
            </a:r>
            <a:r>
              <a:rPr lang="en-US" dirty="0" err="1"/>
              <a:t>excepción</a:t>
            </a:r>
            <a:r>
              <a:rPr lang="en-US" dirty="0"/>
              <a:t> es </a:t>
            </a:r>
            <a:r>
              <a:rPr lang="en-US" dirty="0" err="1"/>
              <a:t>cuando</a:t>
            </a:r>
            <a:r>
              <a:rPr lang="en-US" dirty="0"/>
              <a:t> un </a:t>
            </a:r>
            <a:r>
              <a:rPr lang="en-US" dirty="0" err="1"/>
              <a:t>usuario</a:t>
            </a:r>
            <a:r>
              <a:rPr lang="en-US" dirty="0"/>
              <a:t> </a:t>
            </a:r>
            <a:r>
              <a:rPr lang="en-US" dirty="0" err="1"/>
              <a:t>ingresa</a:t>
            </a:r>
            <a:r>
              <a:rPr lang="en-US" dirty="0"/>
              <a:t> al modo de </a:t>
            </a:r>
            <a:r>
              <a:rPr lang="en-US" dirty="0" err="1"/>
              <a:t>configuracion</a:t>
            </a:r>
            <a:r>
              <a:rPr lang="en-US" dirty="0"/>
              <a:t> </a:t>
            </a:r>
            <a:r>
              <a:rPr lang="en-US" dirty="0" err="1"/>
              <a:t>privada</a:t>
            </a:r>
            <a:r>
              <a:rPr lang="en-US" dirty="0"/>
              <a:t>, </a:t>
            </a:r>
            <a:r>
              <a:rPr lang="en-US" dirty="0" err="1"/>
              <a:t>entonces</a:t>
            </a:r>
            <a:r>
              <a:rPr lang="en-US" dirty="0"/>
              <a:t> se require que </a:t>
            </a:r>
            <a:r>
              <a:rPr lang="en-US" dirty="0" err="1"/>
              <a:t>el</a:t>
            </a:r>
            <a:r>
              <a:rPr lang="en-US" dirty="0"/>
              <a:t> commit se </a:t>
            </a:r>
            <a:r>
              <a:rPr lang="en-US" dirty="0" err="1"/>
              <a:t>haga</a:t>
            </a:r>
            <a:r>
              <a:rPr lang="en-US" dirty="0"/>
              <a:t> </a:t>
            </a:r>
            <a:r>
              <a:rPr lang="en-US" dirty="0" err="1"/>
              <a:t>en</a:t>
            </a:r>
            <a:r>
              <a:rPr lang="en-US" dirty="0"/>
              <a:t> </a:t>
            </a:r>
            <a:r>
              <a:rPr lang="en-US" dirty="0" err="1"/>
              <a:t>el</a:t>
            </a:r>
            <a:r>
              <a:rPr lang="en-US" dirty="0"/>
              <a:t> </a:t>
            </a:r>
            <a:r>
              <a:rPr lang="en-US" dirty="0" err="1"/>
              <a:t>nivel</a:t>
            </a:r>
            <a:r>
              <a:rPr lang="en-US" dirty="0"/>
              <a:t> </a:t>
            </a:r>
            <a:r>
              <a:rPr lang="en-US" dirty="0" err="1"/>
              <a:t>raiz</a:t>
            </a:r>
            <a:r>
              <a:rPr lang="en-US" dirty="0"/>
              <a:t> o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D3B4A07D-7C6F-45A4-86C8-B770930227BC}"/>
              </a:ext>
            </a:extLst>
          </p:cNvPr>
          <p:cNvPicPr>
            <a:picLocks noChangeAspect="1"/>
          </p:cNvPicPr>
          <p:nvPr/>
        </p:nvPicPr>
        <p:blipFill>
          <a:blip r:embed="rId3"/>
          <a:stretch>
            <a:fillRect/>
          </a:stretch>
        </p:blipFill>
        <p:spPr>
          <a:xfrm>
            <a:off x="4602096" y="3374502"/>
            <a:ext cx="2802004" cy="2343056"/>
          </a:xfrm>
          <a:prstGeom prst="rect">
            <a:avLst/>
          </a:prstGeom>
        </p:spPr>
      </p:pic>
    </p:spTree>
    <p:extLst>
      <p:ext uri="{BB962C8B-B14F-4D97-AF65-F5344CB8AC3E}">
        <p14:creationId xmlns:p14="http://schemas.microsoft.com/office/powerpoint/2010/main" val="142080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B4E4E-0024-450F-A757-4BE5934F085F}"/>
              </a:ext>
            </a:extLst>
          </p:cNvPr>
          <p:cNvSpPr>
            <a:spLocks noGrp="1"/>
          </p:cNvSpPr>
          <p:nvPr>
            <p:ph sz="half" idx="1"/>
          </p:nvPr>
        </p:nvSpPr>
        <p:spPr/>
        <p:txBody>
          <a:bodyPr/>
          <a:lstStyle/>
          <a:p>
            <a:r>
              <a:rPr lang="es-GT" dirty="0"/>
              <a:t>Haciendo </a:t>
            </a:r>
            <a:r>
              <a:rPr lang="es-GT" dirty="0" err="1"/>
              <a:t>Commit</a:t>
            </a:r>
            <a:r>
              <a:rPr lang="es-GT" dirty="0"/>
              <a:t> de una configuración</a:t>
            </a:r>
          </a:p>
          <a:p>
            <a:pPr lvl="1"/>
            <a:r>
              <a:rPr lang="en-US" dirty="0" err="1"/>
              <a:t>Utilice</a:t>
            </a:r>
            <a:r>
              <a:rPr lang="en-US" dirty="0"/>
              <a:t> </a:t>
            </a:r>
            <a:r>
              <a:rPr lang="en-US" b="1" dirty="0"/>
              <a:t>commit synchronize </a:t>
            </a:r>
            <a:r>
              <a:rPr lang="en-US" dirty="0"/>
              <a:t>para </a:t>
            </a:r>
            <a:r>
              <a:rPr lang="en-US" dirty="0" err="1"/>
              <a:t>dispositivos</a:t>
            </a:r>
            <a:r>
              <a:rPr lang="en-US" dirty="0"/>
              <a:t> con RE </a:t>
            </a:r>
            <a:r>
              <a:rPr lang="en-US" dirty="0" err="1"/>
              <a:t>redudantes</a:t>
            </a:r>
            <a:r>
              <a:rPr lang="en-US" dirty="0"/>
              <a:t>.</a:t>
            </a:r>
          </a:p>
          <a:p>
            <a:pPr lvl="2"/>
            <a:r>
              <a:rPr lang="en-US" dirty="0"/>
              <a:t>Utilize set system commit synchronize para </a:t>
            </a:r>
            <a:r>
              <a:rPr lang="en-US" dirty="0" err="1"/>
              <a:t>configurar</a:t>
            </a:r>
            <a:r>
              <a:rPr lang="en-US" dirty="0"/>
              <a:t> </a:t>
            </a:r>
            <a:r>
              <a:rPr lang="en-US" dirty="0" err="1"/>
              <a:t>el</a:t>
            </a:r>
            <a:r>
              <a:rPr lang="en-US" dirty="0"/>
              <a:t> </a:t>
            </a:r>
            <a:r>
              <a:rPr lang="en-US" dirty="0" err="1"/>
              <a:t>sistema</a:t>
            </a:r>
            <a:r>
              <a:rPr lang="en-US" dirty="0"/>
              <a:t> para que </a:t>
            </a:r>
            <a:r>
              <a:rPr lang="en-US" dirty="0" err="1"/>
              <a:t>automaticamente</a:t>
            </a:r>
            <a:r>
              <a:rPr lang="en-US" dirty="0"/>
              <a:t> realize la </a:t>
            </a:r>
            <a:r>
              <a:rPr lang="en-US" dirty="0" err="1"/>
              <a:t>operacion</a:t>
            </a:r>
            <a:r>
              <a:rPr lang="en-US" dirty="0"/>
              <a:t> de </a:t>
            </a:r>
            <a:r>
              <a:rPr lang="en-US" dirty="0" err="1"/>
              <a:t>sincronización</a:t>
            </a:r>
            <a:r>
              <a:rPr lang="en-US" dirty="0"/>
              <a:t> </a:t>
            </a:r>
            <a:r>
              <a:rPr lang="en-US" dirty="0" err="1"/>
              <a:t>cuando</a:t>
            </a:r>
            <a:r>
              <a:rPr lang="en-US" dirty="0"/>
              <a:t> </a:t>
            </a:r>
            <a:r>
              <a:rPr lang="en-US" dirty="0" err="1"/>
              <a:t>envia</a:t>
            </a:r>
            <a:r>
              <a:rPr lang="en-US" dirty="0"/>
              <a:t> un commit normal.</a:t>
            </a:r>
          </a:p>
        </p:txBody>
      </p:sp>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6B94A761-9435-429C-A239-D3F4458DBF4E}"/>
              </a:ext>
            </a:extLst>
          </p:cNvPr>
          <p:cNvPicPr>
            <a:picLocks noGrp="1" noChangeAspect="1"/>
          </p:cNvPicPr>
          <p:nvPr>
            <p:ph sz="half" idx="13"/>
          </p:nvPr>
        </p:nvPicPr>
        <p:blipFill>
          <a:blip r:embed="rId3"/>
          <a:stretch>
            <a:fillRect/>
          </a:stretch>
        </p:blipFill>
        <p:spPr>
          <a:xfrm>
            <a:off x="6617934" y="2735931"/>
            <a:ext cx="5058481" cy="1800476"/>
          </a:xfrm>
        </p:spPr>
      </p:pic>
      <p:sp>
        <p:nvSpPr>
          <p:cNvPr id="7" name="Content Placeholder 6">
            <a:extLst>
              <a:ext uri="{FF2B5EF4-FFF2-40B4-BE49-F238E27FC236}">
                <a16:creationId xmlns:a16="http://schemas.microsoft.com/office/drawing/2014/main" id="{478B8D11-0A90-4393-B569-93B3F114DBD7}"/>
              </a:ext>
            </a:extLst>
          </p:cNvPr>
          <p:cNvSpPr>
            <a:spLocks noGrp="1"/>
          </p:cNvSpPr>
          <p:nvPr>
            <p:ph sz="quarter" idx="14"/>
          </p:nvPr>
        </p:nvSpPr>
        <p:spPr/>
        <p:txBody>
          <a:bodyPr/>
          <a:lstStyle/>
          <a:p>
            <a:r>
              <a:rPr lang="es-ES" dirty="0"/>
              <a:t>04: Modo de Configuración de Junos CLI</a:t>
            </a:r>
            <a:endParaRPr lang="en-US" dirty="0"/>
          </a:p>
          <a:p>
            <a:endParaRPr lang="en-US" dirty="0"/>
          </a:p>
        </p:txBody>
      </p:sp>
    </p:spTree>
    <p:extLst>
      <p:ext uri="{BB962C8B-B14F-4D97-AF65-F5344CB8AC3E}">
        <p14:creationId xmlns:p14="http://schemas.microsoft.com/office/powerpoint/2010/main" val="404930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Chequeando la Sintaxis de la Configuración</a:t>
            </a:r>
          </a:p>
          <a:p>
            <a:pPr lvl="1"/>
            <a:r>
              <a:rPr lang="es-GT" dirty="0" err="1"/>
              <a:t>Utilize</a:t>
            </a:r>
            <a:r>
              <a:rPr lang="es-GT" dirty="0"/>
              <a:t> el comando </a:t>
            </a:r>
            <a:r>
              <a:rPr lang="es-GT" b="1" dirty="0" err="1"/>
              <a:t>commit</a:t>
            </a:r>
            <a:r>
              <a:rPr lang="es-GT" b="1" dirty="0"/>
              <a:t> </a:t>
            </a:r>
            <a:r>
              <a:rPr lang="es-GT" b="1" dirty="0" err="1"/>
              <a:t>check</a:t>
            </a:r>
            <a:r>
              <a:rPr lang="es-GT" b="1" dirty="0"/>
              <a:t> </a:t>
            </a:r>
            <a:r>
              <a:rPr lang="es-GT" dirty="0"/>
              <a:t>para validar la sintaxis de una configuración candidata sin realmente ponerla en efecto.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FDA4D005-337D-4B28-BA60-A689E5A5A161}"/>
              </a:ext>
            </a:extLst>
          </p:cNvPr>
          <p:cNvPicPr>
            <a:picLocks noChangeAspect="1"/>
          </p:cNvPicPr>
          <p:nvPr/>
        </p:nvPicPr>
        <p:blipFill>
          <a:blip r:embed="rId3"/>
          <a:stretch>
            <a:fillRect/>
          </a:stretch>
        </p:blipFill>
        <p:spPr>
          <a:xfrm>
            <a:off x="3535275" y="3140156"/>
            <a:ext cx="5121449" cy="2795295"/>
          </a:xfrm>
          <a:prstGeom prst="rect">
            <a:avLst/>
          </a:prstGeom>
        </p:spPr>
      </p:pic>
    </p:spTree>
    <p:extLst>
      <p:ext uri="{BB962C8B-B14F-4D97-AF65-F5344CB8AC3E}">
        <p14:creationId xmlns:p14="http://schemas.microsoft.com/office/powerpoint/2010/main" val="477224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17D444F4-29AB-4383-9711-6B3BE24FF832}"/>
              </a:ext>
            </a:extLst>
          </p:cNvPr>
          <p:cNvPicPr>
            <a:picLocks noChangeAspect="1"/>
          </p:cNvPicPr>
          <p:nvPr/>
        </p:nvPicPr>
        <p:blipFill>
          <a:blip r:embed="rId3"/>
          <a:stretch>
            <a:fillRect/>
          </a:stretch>
        </p:blipFill>
        <p:spPr>
          <a:xfrm>
            <a:off x="2312858" y="2776663"/>
            <a:ext cx="7245784" cy="3800703"/>
          </a:xfrm>
          <a:prstGeom prst="rect">
            <a:avLst/>
          </a:prstGeom>
        </p:spPr>
      </p:pic>
    </p:spTree>
    <p:extLst>
      <p:ext uri="{BB962C8B-B14F-4D97-AF65-F5344CB8AC3E}">
        <p14:creationId xmlns:p14="http://schemas.microsoft.com/office/powerpoint/2010/main" val="1491799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417020"/>
            <a:ext cx="11285272" cy="4351338"/>
          </a:xfrm>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134F6C40-5EDB-4F8C-B150-0EFB43558D04}"/>
              </a:ext>
            </a:extLst>
          </p:cNvPr>
          <p:cNvPicPr>
            <a:picLocks noChangeAspect="1"/>
          </p:cNvPicPr>
          <p:nvPr/>
        </p:nvPicPr>
        <p:blipFill>
          <a:blip r:embed="rId3"/>
          <a:stretch>
            <a:fillRect/>
          </a:stretch>
        </p:blipFill>
        <p:spPr>
          <a:xfrm>
            <a:off x="2085975" y="2484293"/>
            <a:ext cx="8204631" cy="2747538"/>
          </a:xfrm>
          <a:prstGeom prst="rect">
            <a:avLst/>
          </a:prstGeom>
        </p:spPr>
      </p:pic>
    </p:spTree>
    <p:extLst>
      <p:ext uri="{BB962C8B-B14F-4D97-AF65-F5344CB8AC3E}">
        <p14:creationId xmlns:p14="http://schemas.microsoft.com/office/powerpoint/2010/main" val="2363771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Commits</a:t>
            </a:r>
            <a:r>
              <a:rPr lang="es-GT" dirty="0"/>
              <a:t> programados</a:t>
            </a:r>
          </a:p>
          <a:p>
            <a:pPr lvl="1"/>
            <a:r>
              <a:rPr lang="es-GT" dirty="0" err="1"/>
              <a:t>Utilize</a:t>
            </a:r>
            <a:r>
              <a:rPr lang="es-GT" dirty="0"/>
              <a:t> el comando </a:t>
            </a:r>
            <a:r>
              <a:rPr lang="es-GT" b="1" dirty="0" err="1"/>
              <a:t>commit</a:t>
            </a:r>
            <a:r>
              <a:rPr lang="es-GT" dirty="0"/>
              <a:t> para chequear, activar todos los cambios de configuración y sincronizar múltiples </a:t>
            </a:r>
            <a:r>
              <a:rPr lang="es-GT" dirty="0" err="1"/>
              <a:t>routers</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8" name="Picture 7">
            <a:extLst>
              <a:ext uri="{FF2B5EF4-FFF2-40B4-BE49-F238E27FC236}">
                <a16:creationId xmlns:a16="http://schemas.microsoft.com/office/drawing/2014/main" id="{E2055FCC-C01B-4303-9076-06EB3F3B84B6}"/>
              </a:ext>
            </a:extLst>
          </p:cNvPr>
          <p:cNvPicPr>
            <a:picLocks noChangeAspect="1"/>
          </p:cNvPicPr>
          <p:nvPr/>
        </p:nvPicPr>
        <p:blipFill>
          <a:blip r:embed="rId3"/>
          <a:stretch>
            <a:fillRect/>
          </a:stretch>
        </p:blipFill>
        <p:spPr>
          <a:xfrm>
            <a:off x="956779" y="3541889"/>
            <a:ext cx="10580844" cy="946017"/>
          </a:xfrm>
          <a:prstGeom prst="rect">
            <a:avLst/>
          </a:prstGeom>
        </p:spPr>
      </p:pic>
    </p:spTree>
    <p:extLst>
      <p:ext uri="{BB962C8B-B14F-4D97-AF65-F5344CB8AC3E}">
        <p14:creationId xmlns:p14="http://schemas.microsoft.com/office/powerpoint/2010/main" val="16064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239220"/>
            <a:ext cx="11285272" cy="5110780"/>
          </a:xfrm>
        </p:spPr>
        <p:txBody>
          <a:bodyPr>
            <a:normAutofit lnSpcReduction="10000"/>
          </a:bodyPr>
          <a:lstStyle/>
          <a:p>
            <a:r>
              <a:rPr lang="en-US" dirty="0" err="1"/>
              <a:t>Configuración</a:t>
            </a:r>
            <a:r>
              <a:rPr lang="en-US" dirty="0"/>
              <a:t> </a:t>
            </a:r>
            <a:r>
              <a:rPr lang="en-US" dirty="0" err="1"/>
              <a:t>Activa</a:t>
            </a:r>
            <a:endParaRPr lang="en-US" dirty="0"/>
          </a:p>
          <a:p>
            <a:pPr lvl="1"/>
            <a:r>
              <a:rPr lang="es-ES" dirty="0"/>
              <a:t>La configuración activa es la configuración actualmente operativa en el sistema y es la configuración que el sistema carga durante la secuencia de arranque.</a:t>
            </a:r>
          </a:p>
          <a:p>
            <a:pPr lvl="1"/>
            <a:r>
              <a:rPr lang="es-ES" dirty="0"/>
              <a:t>Este concepto es análogo tanto a la configuración en ejecución (</a:t>
            </a:r>
            <a:r>
              <a:rPr lang="es-ES" i="1" dirty="0"/>
              <a:t>running </a:t>
            </a:r>
            <a:r>
              <a:rPr lang="es-ES" i="1" dirty="0" err="1"/>
              <a:t>configuration</a:t>
            </a:r>
            <a:r>
              <a:rPr lang="es-ES" dirty="0"/>
              <a:t>)  y la configuración de inicio (</a:t>
            </a:r>
            <a:r>
              <a:rPr lang="es-ES" i="1" dirty="0"/>
              <a:t>startup </a:t>
            </a:r>
            <a:r>
              <a:rPr lang="es-ES" i="1" dirty="0" err="1"/>
              <a:t>configuration</a:t>
            </a:r>
            <a:r>
              <a:rPr lang="es-ES" dirty="0"/>
              <a:t>) en el software de otros proveedores.</a:t>
            </a:r>
            <a:endParaRPr lang="es-GT" dirty="0"/>
          </a:p>
          <a:p>
            <a:r>
              <a:rPr lang="es-GT" dirty="0"/>
              <a:t>Configuración candidata</a:t>
            </a:r>
          </a:p>
          <a:p>
            <a:pPr lvl="1"/>
            <a:r>
              <a:rPr lang="es-ES" dirty="0"/>
              <a:t>La configuración candidata es una configuración temporal que posiblemente se convierta en la configuración activa.</a:t>
            </a:r>
          </a:p>
          <a:p>
            <a:pPr lvl="1"/>
            <a:r>
              <a:rPr lang="es-ES" dirty="0"/>
              <a:t>Cuando configura un dispositivo que ejecuta Junos OS, el software crea una configuración candidata y la completa inicialmente con la configuración activa que se ejecuta en ese dispositivo. </a:t>
            </a:r>
          </a:p>
          <a:p>
            <a:pPr lvl="1"/>
            <a:r>
              <a:rPr lang="es-ES" dirty="0"/>
              <a:t>A continuación, modifica la configuración del candidato. Una vez satisfecho con sus modificaciones, puede confirmar los cambios. Esta acción hace que la configuración candidata se convierta en la configuración activa.</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s-GT" dirty="0"/>
              <a:t>04: Modo de Configuración de Junos CLI</a:t>
            </a:r>
            <a:endParaRPr lang="en-US" dirty="0"/>
          </a:p>
        </p:txBody>
      </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1AFA5DEC-7636-7BC3-ADB3-C8BE8EA69657}"/>
                  </a:ext>
                </a:extLst>
              </p14:cNvPr>
              <p14:cNvContentPartPr/>
              <p14:nvPr/>
            </p14:nvContentPartPr>
            <p14:xfrm>
              <a:off x="1743911" y="1746456"/>
              <a:ext cx="2095500" cy="19050"/>
            </p14:xfrm>
          </p:contentPart>
        </mc:Choice>
        <mc:Fallback xmlns="">
          <p:pic>
            <p:nvPicPr>
              <p:cNvPr id="3" name="Entrada de lápiz 2">
                <a:extLst>
                  <a:ext uri="{FF2B5EF4-FFF2-40B4-BE49-F238E27FC236}">
                    <a16:creationId xmlns:a16="http://schemas.microsoft.com/office/drawing/2014/main" id="{1AFA5DEC-7636-7BC3-ADB3-C8BE8EA69657}"/>
                  </a:ext>
                </a:extLst>
              </p:cNvPr>
              <p:cNvPicPr/>
              <p:nvPr/>
            </p:nvPicPr>
            <p:blipFill>
              <a:blip r:embed="rId4"/>
              <a:stretch>
                <a:fillRect/>
              </a:stretch>
            </p:blipFill>
            <p:spPr>
              <a:xfrm>
                <a:off x="1689903" y="1661442"/>
                <a:ext cx="2203155" cy="1893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EFCA6284-FB0C-F6E1-D5CF-CFB47D19AEB2}"/>
                  </a:ext>
                </a:extLst>
              </p14:cNvPr>
              <p14:cNvContentPartPr/>
              <p14:nvPr/>
            </p14:nvContentPartPr>
            <p14:xfrm>
              <a:off x="6655883" y="1720418"/>
              <a:ext cx="2562225" cy="47625"/>
            </p14:xfrm>
          </p:contentPart>
        </mc:Choice>
        <mc:Fallback xmlns="">
          <p:pic>
            <p:nvPicPr>
              <p:cNvPr id="4" name="Entrada de lápiz 3">
                <a:extLst>
                  <a:ext uri="{FF2B5EF4-FFF2-40B4-BE49-F238E27FC236}">
                    <a16:creationId xmlns:a16="http://schemas.microsoft.com/office/drawing/2014/main" id="{EFCA6284-FB0C-F6E1-D5CF-CFB47D19AEB2}"/>
                  </a:ext>
                </a:extLst>
              </p:cNvPr>
              <p:cNvPicPr/>
              <p:nvPr/>
            </p:nvPicPr>
            <p:blipFill>
              <a:blip r:embed="rId6"/>
              <a:stretch>
                <a:fillRect/>
              </a:stretch>
            </p:blipFill>
            <p:spPr>
              <a:xfrm>
                <a:off x="6601957" y="1607025"/>
                <a:ext cx="2669718" cy="2740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E693C683-BA3B-5484-001A-6E33C6DF64AA}"/>
                  </a:ext>
                </a:extLst>
              </p14:cNvPr>
              <p14:cNvContentPartPr/>
              <p14:nvPr/>
            </p14:nvContentPartPr>
            <p14:xfrm>
              <a:off x="6650603" y="2706011"/>
              <a:ext cx="2419350" cy="57150"/>
            </p14:xfrm>
          </p:contentPart>
        </mc:Choice>
        <mc:Fallback xmlns="">
          <p:pic>
            <p:nvPicPr>
              <p:cNvPr id="5" name="Entrada de lápiz 4">
                <a:extLst>
                  <a:ext uri="{FF2B5EF4-FFF2-40B4-BE49-F238E27FC236}">
                    <a16:creationId xmlns:a16="http://schemas.microsoft.com/office/drawing/2014/main" id="{E693C683-BA3B-5484-001A-6E33C6DF64AA}"/>
                  </a:ext>
                </a:extLst>
              </p:cNvPr>
              <p:cNvPicPr/>
              <p:nvPr/>
            </p:nvPicPr>
            <p:blipFill>
              <a:blip r:embed="rId8"/>
              <a:stretch>
                <a:fillRect/>
              </a:stretch>
            </p:blipFill>
            <p:spPr>
              <a:xfrm>
                <a:off x="6596704" y="2605748"/>
                <a:ext cx="2526789" cy="25734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BE7684E9-C620-A166-931D-690A91D42C0D}"/>
                  </a:ext>
                </a:extLst>
              </p14:cNvPr>
              <p14:cNvContentPartPr/>
              <p14:nvPr/>
            </p14:nvContentPartPr>
            <p14:xfrm>
              <a:off x="9164908" y="2394491"/>
              <a:ext cx="790575" cy="38100"/>
            </p14:xfrm>
          </p:contentPart>
        </mc:Choice>
        <mc:Fallback xmlns="">
          <p:pic>
            <p:nvPicPr>
              <p:cNvPr id="6" name="Entrada de lápiz 5">
                <a:extLst>
                  <a:ext uri="{FF2B5EF4-FFF2-40B4-BE49-F238E27FC236}">
                    <a16:creationId xmlns:a16="http://schemas.microsoft.com/office/drawing/2014/main" id="{BE7684E9-C620-A166-931D-690A91D42C0D}"/>
                  </a:ext>
                </a:extLst>
              </p:cNvPr>
              <p:cNvPicPr/>
              <p:nvPr/>
            </p:nvPicPr>
            <p:blipFill>
              <a:blip r:embed="rId10"/>
              <a:stretch>
                <a:fillRect/>
              </a:stretch>
            </p:blipFill>
            <p:spPr>
              <a:xfrm>
                <a:off x="9110858" y="2299558"/>
                <a:ext cx="898315" cy="22828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Entrada de lápiz 7">
                <a:extLst>
                  <a:ext uri="{FF2B5EF4-FFF2-40B4-BE49-F238E27FC236}">
                    <a16:creationId xmlns:a16="http://schemas.microsoft.com/office/drawing/2014/main" id="{BCC4B5F4-3D51-3784-795C-C5C8491943A4}"/>
                  </a:ext>
                </a:extLst>
              </p14:cNvPr>
              <p14:cNvContentPartPr/>
              <p14:nvPr/>
            </p14:nvContentPartPr>
            <p14:xfrm>
              <a:off x="1238249" y="2701847"/>
              <a:ext cx="1628775" cy="38100"/>
            </p14:xfrm>
          </p:contentPart>
        </mc:Choice>
        <mc:Fallback xmlns="">
          <p:pic>
            <p:nvPicPr>
              <p:cNvPr id="8" name="Entrada de lápiz 7">
                <a:extLst>
                  <a:ext uri="{FF2B5EF4-FFF2-40B4-BE49-F238E27FC236}">
                    <a16:creationId xmlns:a16="http://schemas.microsoft.com/office/drawing/2014/main" id="{BCC4B5F4-3D51-3784-795C-C5C8491943A4}"/>
                  </a:ext>
                </a:extLst>
              </p:cNvPr>
              <p:cNvPicPr/>
              <p:nvPr/>
            </p:nvPicPr>
            <p:blipFill>
              <a:blip r:embed="rId12"/>
              <a:stretch>
                <a:fillRect/>
              </a:stretch>
            </p:blipFill>
            <p:spPr>
              <a:xfrm>
                <a:off x="1184245" y="2605305"/>
                <a:ext cx="1736424" cy="231506"/>
              </a:xfrm>
              <a:prstGeom prst="rect">
                <a:avLst/>
              </a:prstGeom>
            </p:spPr>
          </p:pic>
        </mc:Fallback>
      </mc:AlternateContent>
    </p:spTree>
    <p:extLst>
      <p:ext uri="{BB962C8B-B14F-4D97-AF65-F5344CB8AC3E}">
        <p14:creationId xmlns:p14="http://schemas.microsoft.com/office/powerpoint/2010/main" val="3060128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fontScale="92500" lnSpcReduction="10000"/>
          </a:bodyPr>
          <a:lstStyle/>
          <a:p>
            <a:r>
              <a:rPr lang="es-GT" u="sng" dirty="0" err="1">
                <a:solidFill>
                  <a:schemeClr val="tx1"/>
                </a:solidFill>
              </a:rPr>
              <a:t>commit</a:t>
            </a:r>
            <a:r>
              <a:rPr lang="es-GT" u="sng" dirty="0">
                <a:solidFill>
                  <a:schemeClr val="tx1"/>
                </a:solidFill>
              </a:rPr>
              <a:t> at</a:t>
            </a:r>
          </a:p>
          <a:p>
            <a:pPr lvl="1"/>
            <a:r>
              <a:rPr lang="es-ES" dirty="0">
                <a:solidFill>
                  <a:schemeClr val="tx1"/>
                </a:solidFill>
              </a:rPr>
              <a:t>Puede programar un </a:t>
            </a:r>
            <a:r>
              <a:rPr lang="es-ES" b="1" dirty="0" err="1">
                <a:solidFill>
                  <a:schemeClr val="tx1"/>
                </a:solidFill>
              </a:rPr>
              <a:t>commi</a:t>
            </a:r>
            <a:r>
              <a:rPr lang="es-ES" b="1" dirty="0" err="1"/>
              <a:t>t</a:t>
            </a:r>
            <a:r>
              <a:rPr lang="es-ES" dirty="0"/>
              <a:t> para </a:t>
            </a:r>
            <a:r>
              <a:rPr lang="es-ES" dirty="0">
                <a:solidFill>
                  <a:schemeClr val="tx1"/>
                </a:solidFill>
              </a:rPr>
              <a:t>que se produzca en un momento específico utilizando el comando </a:t>
            </a:r>
            <a:r>
              <a:rPr lang="es-ES" b="1" dirty="0" err="1">
                <a:solidFill>
                  <a:schemeClr val="tx1"/>
                </a:solidFill>
              </a:rPr>
              <a:t>commit</a:t>
            </a:r>
            <a:r>
              <a:rPr lang="es-ES" b="1" dirty="0">
                <a:solidFill>
                  <a:schemeClr val="tx1"/>
                </a:solidFill>
              </a:rPr>
              <a:t> at </a:t>
            </a:r>
            <a:r>
              <a:rPr lang="es-ES" b="1" u="sng" dirty="0">
                <a:solidFill>
                  <a:schemeClr val="tx1"/>
                </a:solidFill>
              </a:rPr>
              <a:t>time</a:t>
            </a:r>
            <a:r>
              <a:rPr lang="es-ES" dirty="0">
                <a:solidFill>
                  <a:schemeClr val="tx1"/>
                </a:solidFill>
              </a:rPr>
              <a:t>. </a:t>
            </a:r>
          </a:p>
          <a:p>
            <a:pPr lvl="1"/>
            <a:r>
              <a:rPr lang="es-ES" dirty="0">
                <a:solidFill>
                  <a:schemeClr val="tx1"/>
                </a:solidFill>
              </a:rPr>
              <a:t>Este comando es útil para sincronizar confirmaciones con múltiples enrutadores. </a:t>
            </a:r>
          </a:p>
          <a:p>
            <a:pPr lvl="1"/>
            <a:r>
              <a:rPr lang="es-ES" dirty="0">
                <a:solidFill>
                  <a:schemeClr val="tx1"/>
                </a:solidFill>
              </a:rPr>
              <a:t>Estos enrutadores deben tener su hora sincronizada con la misma fuente (probablemente a través de NTP) para que las operaciones de confirmación se ejecuten al mismo tiempo. </a:t>
            </a:r>
          </a:p>
          <a:p>
            <a:pPr lvl="1"/>
            <a:r>
              <a:rPr lang="es-ES" dirty="0">
                <a:solidFill>
                  <a:schemeClr val="tx1"/>
                </a:solidFill>
              </a:rPr>
              <a:t>Para ver y borrar confirmaciones pendientes, utilice los comandos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y “</a:t>
            </a:r>
            <a:r>
              <a:rPr lang="es-ES" b="1" dirty="0" err="1">
                <a:solidFill>
                  <a:schemeClr val="tx1"/>
                </a:solidFill>
              </a:rPr>
              <a:t>clear</a:t>
            </a:r>
            <a:r>
              <a:rPr lang="es-ES" b="1" dirty="0">
                <a:solidFill>
                  <a:schemeClr val="tx1"/>
                </a:solidFill>
              </a:rPr>
              <a:t>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B247D11A-E4C1-4BAE-85B1-7A505094CE45}"/>
              </a:ext>
            </a:extLst>
          </p:cNvPr>
          <p:cNvPicPr>
            <a:picLocks noChangeAspect="1"/>
          </p:cNvPicPr>
          <p:nvPr/>
        </p:nvPicPr>
        <p:blipFill>
          <a:blip r:embed="rId2"/>
          <a:stretch>
            <a:fillRect/>
          </a:stretch>
        </p:blipFill>
        <p:spPr>
          <a:xfrm>
            <a:off x="2899924" y="3949700"/>
            <a:ext cx="6392152" cy="2703892"/>
          </a:xfrm>
          <a:prstGeom prst="rect">
            <a:avLst/>
          </a:prstGeom>
        </p:spPr>
      </p:pic>
    </p:spTree>
    <p:extLst>
      <p:ext uri="{BB962C8B-B14F-4D97-AF65-F5344CB8AC3E}">
        <p14:creationId xmlns:p14="http://schemas.microsoft.com/office/powerpoint/2010/main" val="183063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t>
            </a:r>
            <a:r>
              <a:rPr lang="es-GT" u="sng" dirty="0" err="1">
                <a:solidFill>
                  <a:schemeClr val="tx1"/>
                </a:solidFill>
              </a:rPr>
              <a:t>comment</a:t>
            </a:r>
            <a:endParaRPr lang="es-GT" u="sng" dirty="0">
              <a:solidFill>
                <a:schemeClr val="tx1"/>
              </a:solidFill>
            </a:endParaRPr>
          </a:p>
          <a:p>
            <a:pPr lvl="1"/>
            <a:r>
              <a:rPr lang="es-ES" dirty="0">
                <a:solidFill>
                  <a:schemeClr val="tx1"/>
                </a:solidFill>
              </a:rPr>
              <a:t>También puede agregar una entrada de log con un </a:t>
            </a:r>
            <a:r>
              <a:rPr lang="es-ES" dirty="0" err="1">
                <a:solidFill>
                  <a:schemeClr val="tx1"/>
                </a:solidFill>
              </a:rPr>
              <a:t>commit</a:t>
            </a:r>
            <a:r>
              <a:rPr lang="es-ES" dirty="0">
                <a:solidFill>
                  <a:schemeClr val="tx1"/>
                </a:solidFill>
              </a:rPr>
              <a:t>, utilizando el la opción </a:t>
            </a:r>
            <a:r>
              <a:rPr lang="es-ES" b="1" dirty="0" err="1">
                <a:solidFill>
                  <a:schemeClr val="tx1"/>
                </a:solidFill>
              </a:rPr>
              <a:t>commit</a:t>
            </a:r>
            <a:r>
              <a:rPr lang="es-ES" b="1" dirty="0">
                <a:solidFill>
                  <a:schemeClr val="tx1"/>
                </a:solidFill>
              </a:rPr>
              <a:t> </a:t>
            </a:r>
            <a:r>
              <a:rPr lang="es-ES" b="1" dirty="0" err="1">
                <a:solidFill>
                  <a:schemeClr val="tx1"/>
                </a:solidFill>
              </a:rPr>
              <a:t>comment</a:t>
            </a:r>
            <a:r>
              <a:rPr lang="es-ES" b="1" dirty="0">
                <a:solidFill>
                  <a:schemeClr val="tx1"/>
                </a:solidFill>
              </a:rPr>
              <a:t> </a:t>
            </a:r>
            <a:r>
              <a:rPr lang="es-ES" b="1" u="sng" dirty="0">
                <a:solidFill>
                  <a:schemeClr val="tx1"/>
                </a:solidFill>
              </a:rPr>
              <a:t>“cadena-del-comentario”</a:t>
            </a:r>
            <a:r>
              <a:rPr lang="es-ES" dirty="0">
                <a:solidFill>
                  <a:schemeClr val="tx1"/>
                </a:solidFill>
              </a:rPr>
              <a:t>, Como se ilustra estos logs son visibles con el comando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DF3F0282-E37A-47A3-88B6-A2F083C631E2}"/>
              </a:ext>
            </a:extLst>
          </p:cNvPr>
          <p:cNvPicPr>
            <a:picLocks noChangeAspect="1"/>
          </p:cNvPicPr>
          <p:nvPr/>
        </p:nvPicPr>
        <p:blipFill>
          <a:blip r:embed="rId2"/>
          <a:stretch>
            <a:fillRect/>
          </a:stretch>
        </p:blipFill>
        <p:spPr>
          <a:xfrm>
            <a:off x="1782597" y="3024072"/>
            <a:ext cx="8626805" cy="3021128"/>
          </a:xfrm>
          <a:prstGeom prst="rect">
            <a:avLst/>
          </a:prstGeom>
        </p:spPr>
      </p:pic>
    </p:spTree>
    <p:extLst>
      <p:ext uri="{BB962C8B-B14F-4D97-AF65-F5344CB8AC3E}">
        <p14:creationId xmlns:p14="http://schemas.microsoft.com/office/powerpoint/2010/main" val="3079105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and-</a:t>
            </a:r>
            <a:r>
              <a:rPr lang="es-GT" u="sng" dirty="0" err="1">
                <a:solidFill>
                  <a:schemeClr val="tx1"/>
                </a:solidFill>
              </a:rPr>
              <a:t>quit</a:t>
            </a:r>
            <a:endParaRPr lang="es-GT" u="sng" dirty="0">
              <a:solidFill>
                <a:schemeClr val="tx1"/>
              </a:solidFill>
            </a:endParaRPr>
          </a:p>
          <a:p>
            <a:pPr lvl="1"/>
            <a:r>
              <a:rPr lang="es-ES" dirty="0"/>
              <a:t>Puede agregar la opción </a:t>
            </a:r>
            <a:r>
              <a:rPr lang="es-ES" b="1" dirty="0"/>
              <a:t>and-</a:t>
            </a:r>
            <a:r>
              <a:rPr lang="es-ES" b="1" dirty="0" err="1"/>
              <a:t>quit</a:t>
            </a:r>
            <a:r>
              <a:rPr lang="es-ES" b="1" dirty="0"/>
              <a:t> </a:t>
            </a:r>
            <a:r>
              <a:rPr lang="es-ES" dirty="0"/>
              <a:t>al comando </a:t>
            </a:r>
            <a:r>
              <a:rPr lang="es-ES" b="1" dirty="0" err="1"/>
              <a:t>commit</a:t>
            </a:r>
            <a:r>
              <a:rPr lang="es-ES" dirty="0"/>
              <a:t> para activar sus cambios y salir del modo de configuración en un solo paso.</a:t>
            </a:r>
            <a:endParaRPr lang="en-US" b="1"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5C8AA6CD-05AB-4EA4-84FF-D5B5E391B81B}"/>
              </a:ext>
            </a:extLst>
          </p:cNvPr>
          <p:cNvPicPr>
            <a:picLocks noChangeAspect="1"/>
          </p:cNvPicPr>
          <p:nvPr/>
        </p:nvPicPr>
        <p:blipFill>
          <a:blip r:embed="rId2"/>
          <a:stretch>
            <a:fillRect/>
          </a:stretch>
        </p:blipFill>
        <p:spPr>
          <a:xfrm>
            <a:off x="3301909" y="3067496"/>
            <a:ext cx="5588181" cy="2424284"/>
          </a:xfrm>
          <a:prstGeom prst="rect">
            <a:avLst/>
          </a:prstGeom>
        </p:spPr>
      </p:pic>
    </p:spTree>
    <p:extLst>
      <p:ext uri="{BB962C8B-B14F-4D97-AF65-F5344CB8AC3E}">
        <p14:creationId xmlns:p14="http://schemas.microsoft.com/office/powerpoint/2010/main" val="3175962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vert="horz" lIns="91440" tIns="45720" rIns="91440" bIns="45720" rtlCol="0" anchor="t">
            <a:normAutofit/>
          </a:bodyPr>
          <a:lstStyle/>
          <a:p>
            <a:pPr lvl="1"/>
            <a:r>
              <a:rPr lang="es-GT" dirty="0">
                <a:ea typeface="+mn-lt"/>
                <a:cs typeface="+mn-lt"/>
              </a:rPr>
              <a:t>Puede completar el proceso de confirmación en dos pasos</a:t>
            </a:r>
            <a:endParaRPr lang="es-ES" dirty="0">
              <a:cs typeface="Calibri" panose="020F0502020204030204"/>
            </a:endParaRPr>
          </a:p>
          <a:p>
            <a:pPr lvl="1"/>
            <a:r>
              <a:rPr lang="es-GT" dirty="0">
                <a:ea typeface="+mn-lt"/>
                <a:cs typeface="+mn-lt"/>
              </a:rPr>
              <a:t>Use </a:t>
            </a:r>
            <a:r>
              <a:rPr lang="es-GT" b="1" dirty="0" err="1">
                <a:ea typeface="+mn-lt"/>
                <a:cs typeface="+mn-lt"/>
              </a:rPr>
              <a:t>commit</a:t>
            </a:r>
            <a:r>
              <a:rPr lang="es-GT" b="1" dirty="0">
                <a:ea typeface="+mn-lt"/>
                <a:cs typeface="+mn-lt"/>
              </a:rPr>
              <a:t> </a:t>
            </a:r>
            <a:r>
              <a:rPr lang="es-GT" dirty="0">
                <a:ea typeface="+mn-lt"/>
                <a:cs typeface="+mn-lt"/>
              </a:rPr>
              <a:t>prepare para validar la configuración</a:t>
            </a:r>
            <a:endParaRPr lang="es-ES">
              <a:cs typeface="Calibri" panose="020F0502020204030204"/>
            </a:endParaRPr>
          </a:p>
          <a:p>
            <a:pPr lvl="1"/>
            <a:r>
              <a:rPr lang="es-GT" dirty="0">
                <a:ea typeface="+mn-lt"/>
                <a:cs typeface="+mn-lt"/>
              </a:rPr>
              <a:t>Use </a:t>
            </a:r>
            <a:r>
              <a:rPr lang="es-GT" b="1" dirty="0" err="1">
                <a:ea typeface="+mn-lt"/>
                <a:cs typeface="+mn-lt"/>
              </a:rPr>
              <a:t>commit</a:t>
            </a:r>
            <a:r>
              <a:rPr lang="es-GT" b="1" dirty="0">
                <a:ea typeface="+mn-lt"/>
                <a:cs typeface="+mn-lt"/>
              </a:rPr>
              <a:t> </a:t>
            </a:r>
            <a:r>
              <a:rPr lang="es-GT" b="1" dirty="0" err="1">
                <a:ea typeface="+mn-lt"/>
                <a:cs typeface="+mn-lt"/>
              </a:rPr>
              <a:t>activate</a:t>
            </a:r>
            <a:r>
              <a:rPr lang="es-GT" dirty="0">
                <a:ea typeface="+mn-lt"/>
                <a:cs typeface="+mn-lt"/>
              </a:rPr>
              <a:t> para aplicar los cambios de configuración</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6" descr="Imagen que contiene Texto&#10;&#10;Descripción generada automáticamente">
            <a:extLst>
              <a:ext uri="{FF2B5EF4-FFF2-40B4-BE49-F238E27FC236}">
                <a16:creationId xmlns:a16="http://schemas.microsoft.com/office/drawing/2014/main" id="{0BC1F47B-59AC-FA78-1C38-9C7D069B7814}"/>
              </a:ext>
            </a:extLst>
          </p:cNvPr>
          <p:cNvPicPr>
            <a:picLocks noChangeAspect="1"/>
          </p:cNvPicPr>
          <p:nvPr/>
        </p:nvPicPr>
        <p:blipFill>
          <a:blip r:embed="rId3"/>
          <a:stretch>
            <a:fillRect/>
          </a:stretch>
        </p:blipFill>
        <p:spPr>
          <a:xfrm>
            <a:off x="3796748" y="2988209"/>
            <a:ext cx="4590221" cy="3407779"/>
          </a:xfrm>
          <a:prstGeom prst="rect">
            <a:avLst/>
          </a:prstGeom>
        </p:spPr>
      </p:pic>
    </p:spTree>
    <p:extLst>
      <p:ext uri="{BB962C8B-B14F-4D97-AF65-F5344CB8AC3E}">
        <p14:creationId xmlns:p14="http://schemas.microsoft.com/office/powerpoint/2010/main" val="3000516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6" name="Imagen 6">
            <a:extLst>
              <a:ext uri="{FF2B5EF4-FFF2-40B4-BE49-F238E27FC236}">
                <a16:creationId xmlns:a16="http://schemas.microsoft.com/office/drawing/2014/main" id="{6ADF06DF-1BAA-8A33-3FC0-3252A7601CB2}"/>
              </a:ext>
            </a:extLst>
          </p:cNvPr>
          <p:cNvPicPr>
            <a:picLocks noGrp="1" noChangeAspect="1"/>
          </p:cNvPicPr>
          <p:nvPr>
            <p:ph idx="1"/>
          </p:nvPr>
        </p:nvPicPr>
        <p:blipFill>
          <a:blip r:embed="rId3"/>
          <a:stretch>
            <a:fillRect/>
          </a:stretch>
        </p:blipFill>
        <p:spPr>
          <a:xfrm>
            <a:off x="426271" y="1407633"/>
            <a:ext cx="11331174" cy="4861196"/>
          </a:xfrm>
        </p:spPr>
      </p:pic>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spTree>
    <p:extLst>
      <p:ext uri="{BB962C8B-B14F-4D97-AF65-F5344CB8AC3E}">
        <p14:creationId xmlns:p14="http://schemas.microsoft.com/office/powerpoint/2010/main" val="1014675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Comparar Configuración Activa y Candidata</a:t>
            </a:r>
          </a:p>
          <a:p>
            <a:pPr lvl="1"/>
            <a:r>
              <a:rPr lang="es-GT" dirty="0"/>
              <a:t>Utilice el comando </a:t>
            </a:r>
            <a:r>
              <a:rPr lang="es-GT" b="1" dirty="0"/>
              <a:t>show | compare</a:t>
            </a:r>
            <a:r>
              <a:rPr lang="es-GT" dirty="0"/>
              <a:t> para desplegar la diferencia entre la configuración </a:t>
            </a:r>
            <a:r>
              <a:rPr lang="es-GT" b="1" dirty="0"/>
              <a:t>candidata</a:t>
            </a:r>
            <a:r>
              <a:rPr lang="es-GT" dirty="0"/>
              <a:t> y la configuración </a:t>
            </a:r>
            <a:r>
              <a:rPr lang="es-GT" b="1" dirty="0"/>
              <a:t>activa</a:t>
            </a:r>
            <a:r>
              <a:rPr lang="es-GT" dirty="0"/>
              <a:t>, también conocida como </a:t>
            </a:r>
            <a:r>
              <a:rPr lang="es-GT" b="1" dirty="0" err="1"/>
              <a:t>rollback</a:t>
            </a:r>
            <a:r>
              <a:rPr lang="es-GT" b="1" dirty="0"/>
              <a:t> 0</a:t>
            </a:r>
            <a:r>
              <a:rPr lang="es-GT" dirty="0"/>
              <a:t>.</a:t>
            </a:r>
          </a:p>
          <a:p>
            <a:pPr lvl="1"/>
            <a:r>
              <a:rPr lang="es-GT" dirty="0"/>
              <a:t>La comparación de configuraciones es tipo </a:t>
            </a:r>
            <a:r>
              <a:rPr lang="es-GT" b="1" dirty="0" err="1"/>
              <a:t>patch-like</a:t>
            </a:r>
            <a:r>
              <a:rPr lang="es-GT" dirty="0"/>
              <a:t> y sensitiva al contexto. Entonces, en lugar de mostrar la configuración completa, solo muestra los únicamente los cambios</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2BF60569-3621-476D-B6EC-711F8E72569E}"/>
              </a:ext>
            </a:extLst>
          </p:cNvPr>
          <p:cNvPicPr>
            <a:picLocks noChangeAspect="1"/>
          </p:cNvPicPr>
          <p:nvPr/>
        </p:nvPicPr>
        <p:blipFill>
          <a:blip r:embed="rId2"/>
          <a:stretch>
            <a:fillRect/>
          </a:stretch>
        </p:blipFill>
        <p:spPr>
          <a:xfrm>
            <a:off x="4814708" y="4044628"/>
            <a:ext cx="2562583" cy="2305372"/>
          </a:xfrm>
          <a:prstGeom prst="rect">
            <a:avLst/>
          </a:prstGeom>
        </p:spPr>
      </p:pic>
    </p:spTree>
    <p:extLst>
      <p:ext uri="{BB962C8B-B14F-4D97-AF65-F5344CB8AC3E}">
        <p14:creationId xmlns:p14="http://schemas.microsoft.com/office/powerpoint/2010/main" val="1645973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configuraciones </a:t>
            </a:r>
            <a:r>
              <a:rPr lang="es-GT" dirty="0" err="1"/>
              <a:t>historicas</a:t>
            </a:r>
            <a:endParaRPr lang="en-US" dirty="0"/>
          </a:p>
          <a:p>
            <a:pPr lvl="1"/>
            <a:r>
              <a:rPr lang="es-ES" sz="2200" dirty="0"/>
              <a:t>Utilice el comando </a:t>
            </a:r>
            <a:r>
              <a:rPr lang="es-ES" sz="2200" b="1" dirty="0"/>
              <a:t>“show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dirty="0"/>
              <a:t>”</a:t>
            </a:r>
            <a:r>
              <a:rPr lang="es-ES" sz="2200" dirty="0"/>
              <a:t> del modo </a:t>
            </a:r>
            <a:r>
              <a:rPr lang="es-ES" sz="2200" dirty="0">
                <a:highlight>
                  <a:srgbClr val="FFFF00"/>
                </a:highlight>
              </a:rPr>
              <a:t>operativo</a:t>
            </a:r>
            <a:r>
              <a:rPr lang="es-ES" sz="2200" dirty="0"/>
              <a:t> para ver las diferencias entre la configuración activa y las configuraciones de </a:t>
            </a:r>
            <a:r>
              <a:rPr lang="es-ES" sz="2200" dirty="0" err="1"/>
              <a:t>rollback</a:t>
            </a:r>
            <a:r>
              <a:rPr lang="es-ES" sz="2200" dirty="0"/>
              <a:t>.</a:t>
            </a:r>
          </a:p>
          <a:p>
            <a:pPr lvl="1"/>
            <a:r>
              <a:rPr lang="es-ES" sz="2200" dirty="0"/>
              <a:t>Junos OS puede almacenar hasta 49 configuraciones de </a:t>
            </a:r>
            <a:r>
              <a:rPr lang="es-ES" sz="2200" b="1" dirty="0" err="1"/>
              <a:t>rollback</a:t>
            </a:r>
            <a:r>
              <a:rPr lang="es-ES" sz="2200" dirty="0"/>
              <a:t> adicionales además de la </a:t>
            </a:r>
            <a:r>
              <a:rPr lang="es-ES" sz="2200" b="1" dirty="0" err="1"/>
              <a:t>rollback</a:t>
            </a:r>
            <a:r>
              <a:rPr lang="es-ES" sz="2200" dirty="0"/>
              <a:t> 0, que es la configuración activa. </a:t>
            </a:r>
          </a:p>
          <a:p>
            <a:pPr lvl="1"/>
            <a:r>
              <a:rPr lang="es-ES" sz="2200" dirty="0"/>
              <a:t>Use el comando </a:t>
            </a:r>
            <a:r>
              <a:rPr lang="es-ES" sz="2200" b="1" dirty="0"/>
              <a:t>“show </a:t>
            </a:r>
            <a:r>
              <a:rPr lang="es-ES" sz="2200" b="1" dirty="0" err="1"/>
              <a:t>configuration</a:t>
            </a:r>
            <a:r>
              <a:rPr lang="es-ES" sz="2200" b="1" dirty="0"/>
              <a:t> | compare </a:t>
            </a:r>
            <a:r>
              <a:rPr lang="es-ES" sz="2200" b="1" u="sng" dirty="0" err="1"/>
              <a:t>filename</a:t>
            </a:r>
            <a:r>
              <a:rPr lang="es-ES" sz="2200" b="1" dirty="0"/>
              <a:t>"</a:t>
            </a:r>
            <a:r>
              <a:rPr lang="es-ES" sz="2200" dirty="0"/>
              <a:t> para comparar la configuración activa con un archivo arbitrario. </a:t>
            </a:r>
          </a:p>
          <a:p>
            <a:pPr lvl="1"/>
            <a:r>
              <a:rPr lang="es-ES" sz="2200" dirty="0"/>
              <a:t>Utilice los comandos "</a:t>
            </a:r>
            <a:r>
              <a:rPr lang="es-ES" sz="2200" b="1" dirty="0"/>
              <a:t> 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u="sng" dirty="0"/>
              <a:t> </a:t>
            </a:r>
            <a:r>
              <a:rPr lang="es-ES" sz="2200" dirty="0"/>
              <a:t>" y "</a:t>
            </a:r>
            <a:r>
              <a:rPr lang="es-ES" sz="2200" b="1" dirty="0"/>
              <a:t> show </a:t>
            </a:r>
            <a:r>
              <a:rPr lang="es-ES" sz="2200" b="1" dirty="0" err="1"/>
              <a:t>configuration</a:t>
            </a:r>
            <a:r>
              <a:rPr lang="es-ES" sz="2200" b="1" dirty="0"/>
              <a:t> | compare </a:t>
            </a:r>
            <a:r>
              <a:rPr lang="es-ES" sz="2200" b="1" u="sng" dirty="0" err="1"/>
              <a:t>filename</a:t>
            </a:r>
            <a:r>
              <a:rPr lang="es-ES" sz="2200" b="1" u="sng" dirty="0"/>
              <a:t> </a:t>
            </a:r>
            <a:r>
              <a:rPr lang="es-ES" sz="2200" dirty="0"/>
              <a:t>" en el modo de </a:t>
            </a:r>
            <a:r>
              <a:rPr lang="es-ES" sz="2200" dirty="0">
                <a:highlight>
                  <a:srgbClr val="FFFF00"/>
                </a:highlight>
              </a:rPr>
              <a:t>configuración</a:t>
            </a:r>
            <a:r>
              <a:rPr lang="es-ES" sz="2200" dirty="0"/>
              <a:t> para comparar la configuración candidata con configuraciones de reversión y archivos arbitrarios, respectivamente.</a:t>
            </a:r>
            <a:endParaRPr lang="es-GT" sz="2200"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9" name="Picture 8">
            <a:extLst>
              <a:ext uri="{FF2B5EF4-FFF2-40B4-BE49-F238E27FC236}">
                <a16:creationId xmlns:a16="http://schemas.microsoft.com/office/drawing/2014/main" id="{7F3CB0BB-C196-4C43-BB78-D0060C0AD3CB}"/>
              </a:ext>
            </a:extLst>
          </p:cNvPr>
          <p:cNvPicPr>
            <a:picLocks noChangeAspect="1"/>
          </p:cNvPicPr>
          <p:nvPr/>
        </p:nvPicPr>
        <p:blipFill>
          <a:blip r:embed="rId2"/>
          <a:stretch>
            <a:fillRect/>
          </a:stretch>
        </p:blipFill>
        <p:spPr>
          <a:xfrm>
            <a:off x="2577841" y="5197142"/>
            <a:ext cx="7428398" cy="1040831"/>
          </a:xfrm>
          <a:prstGeom prst="rect">
            <a:avLst/>
          </a:prstGeom>
        </p:spPr>
      </p:pic>
    </p:spTree>
    <p:extLst>
      <p:ext uri="{BB962C8B-B14F-4D97-AF65-F5344CB8AC3E}">
        <p14:creationId xmlns:p14="http://schemas.microsoft.com/office/powerpoint/2010/main" val="2659655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archivos arbitrarios</a:t>
            </a:r>
          </a:p>
          <a:p>
            <a:pPr lvl="1"/>
            <a:r>
              <a:rPr lang="es-GT" dirty="0" err="1"/>
              <a:t>Utilize</a:t>
            </a:r>
            <a:r>
              <a:rPr lang="es-GT" dirty="0"/>
              <a:t> el comando en modo operacional </a:t>
            </a:r>
            <a:r>
              <a:rPr lang="es-GT" b="1" dirty="0"/>
              <a:t>file compare file</a:t>
            </a:r>
            <a:r>
              <a:rPr lang="es-GT" dirty="0"/>
              <a:t> para ver las diferencias entre dos archivos de texto, incluyendo archivos de log.</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52B9D5E5-97B8-4116-A271-C27E053F91ED}"/>
              </a:ext>
            </a:extLst>
          </p:cNvPr>
          <p:cNvPicPr>
            <a:picLocks noChangeAspect="1"/>
          </p:cNvPicPr>
          <p:nvPr/>
        </p:nvPicPr>
        <p:blipFill>
          <a:blip r:embed="rId3"/>
          <a:stretch>
            <a:fillRect/>
          </a:stretch>
        </p:blipFill>
        <p:spPr>
          <a:xfrm>
            <a:off x="2375611" y="2641909"/>
            <a:ext cx="7120277" cy="2577791"/>
          </a:xfrm>
          <a:prstGeom prst="rect">
            <a:avLst/>
          </a:prstGeom>
        </p:spPr>
      </p:pic>
      <p:sp>
        <p:nvSpPr>
          <p:cNvPr id="7" name="TextBox 6">
            <a:extLst>
              <a:ext uri="{FF2B5EF4-FFF2-40B4-BE49-F238E27FC236}">
                <a16:creationId xmlns:a16="http://schemas.microsoft.com/office/drawing/2014/main" id="{ED7E3AAC-6827-4314-BBFA-7E3A8304DB63}"/>
              </a:ext>
            </a:extLst>
          </p:cNvPr>
          <p:cNvSpPr txBox="1"/>
          <p:nvPr/>
        </p:nvSpPr>
        <p:spPr>
          <a:xfrm>
            <a:off x="2668856" y="5643322"/>
            <a:ext cx="6854288" cy="646331"/>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GT" dirty="0"/>
              <a:t>La salida del comando es con el mismo formato </a:t>
            </a:r>
            <a:r>
              <a:rPr lang="es-GT" dirty="0" err="1"/>
              <a:t>patch-like</a:t>
            </a:r>
            <a:r>
              <a:rPr lang="es-GT" dirty="0"/>
              <a:t> como en el comando </a:t>
            </a:r>
            <a:r>
              <a:rPr lang="es-GT" b="1" dirty="0"/>
              <a:t>show | compare</a:t>
            </a:r>
            <a:r>
              <a:rPr lang="es-GT" dirty="0"/>
              <a:t>.</a:t>
            </a:r>
            <a:endParaRPr lang="en-US" dirty="0"/>
          </a:p>
        </p:txBody>
      </p:sp>
    </p:spTree>
    <p:extLst>
      <p:ext uri="{BB962C8B-B14F-4D97-AF65-F5344CB8AC3E}">
        <p14:creationId xmlns:p14="http://schemas.microsoft.com/office/powerpoint/2010/main" val="128096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Respaldando los Cambios de Configuración</a:t>
            </a:r>
            <a:endParaRPr lang="en-US" dirty="0"/>
          </a:p>
          <a:p>
            <a:pPr lvl="1"/>
            <a:r>
              <a:rPr lang="en-US" dirty="0"/>
              <a:t>Utilize </a:t>
            </a:r>
            <a:r>
              <a:rPr lang="en-US" dirty="0" err="1"/>
              <a:t>el</a:t>
            </a:r>
            <a:r>
              <a:rPr lang="en-US" dirty="0"/>
              <a:t> </a:t>
            </a:r>
            <a:r>
              <a:rPr lang="en-US" dirty="0" err="1"/>
              <a:t>comando</a:t>
            </a:r>
            <a:r>
              <a:rPr lang="en-US" dirty="0"/>
              <a:t> </a:t>
            </a:r>
            <a:r>
              <a:rPr lang="en-US" b="1" dirty="0"/>
              <a:t>rollback </a:t>
            </a:r>
            <a:r>
              <a:rPr lang="en-US" dirty="0"/>
              <a:t>para </a:t>
            </a:r>
            <a:r>
              <a:rPr lang="en-US" dirty="0" err="1"/>
              <a:t>restarurar</a:t>
            </a:r>
            <a:r>
              <a:rPr lang="en-US" dirty="0"/>
              <a:t> </a:t>
            </a:r>
            <a:r>
              <a:rPr lang="en-US" dirty="0" err="1"/>
              <a:t>una</a:t>
            </a:r>
            <a:r>
              <a:rPr lang="en-US" dirty="0"/>
              <a:t> </a:t>
            </a:r>
            <a:r>
              <a:rPr lang="en-US" dirty="0" err="1"/>
              <a:t>configuración</a:t>
            </a:r>
            <a:r>
              <a:rPr lang="en-US" dirty="0"/>
              <a:t> previa</a:t>
            </a:r>
            <a:endParaRPr lang="en-US" dirty="0">
              <a:cs typeface="Calibri"/>
            </a:endParaRPr>
          </a:p>
          <a:p>
            <a:pPr lvl="2"/>
            <a:r>
              <a:rPr lang="es-GT" b="1" dirty="0" err="1"/>
              <a:t>rollback</a:t>
            </a:r>
            <a:r>
              <a:rPr lang="es-GT" dirty="0"/>
              <a:t> (o </a:t>
            </a:r>
            <a:r>
              <a:rPr lang="es-GT" b="1" dirty="0" err="1"/>
              <a:t>rollback</a:t>
            </a:r>
            <a:r>
              <a:rPr lang="es-GT" b="1" dirty="0"/>
              <a:t> 0</a:t>
            </a:r>
            <a:r>
              <a:rPr lang="es-GT" dirty="0"/>
              <a:t>) reinicia la configuración candidata a la configuración activa actual</a:t>
            </a:r>
            <a:endParaRPr lang="es-GT" dirty="0">
              <a:cs typeface="Calibri"/>
            </a:endParaRPr>
          </a:p>
          <a:p>
            <a:pPr lvl="2"/>
            <a:r>
              <a:rPr lang="es-GT" b="1" dirty="0" err="1"/>
              <a:t>rollback</a:t>
            </a:r>
            <a:r>
              <a:rPr lang="es-GT" b="1" dirty="0"/>
              <a:t> 1 </a:t>
            </a:r>
            <a:r>
              <a:rPr lang="es-GT" dirty="0"/>
              <a:t>carga la configuración activa previa</a:t>
            </a:r>
          </a:p>
          <a:p>
            <a:pPr lvl="2"/>
            <a:r>
              <a:rPr lang="es-GT" b="1" dirty="0" err="1"/>
              <a:t>rollback</a:t>
            </a:r>
            <a:r>
              <a:rPr lang="es-GT" b="1" dirty="0"/>
              <a:t> n</a:t>
            </a:r>
            <a:r>
              <a:rPr lang="es-GT" dirty="0"/>
              <a:t> carga la configuración activa según versión indicada</a:t>
            </a:r>
          </a:p>
          <a:p>
            <a:pPr lvl="2"/>
            <a:r>
              <a:rPr lang="es-GT" b="1" dirty="0" err="1"/>
              <a:t>rollback</a:t>
            </a:r>
            <a:r>
              <a:rPr lang="es-GT" b="1" dirty="0"/>
              <a:t> 49 </a:t>
            </a:r>
            <a:r>
              <a:rPr lang="es-GT" dirty="0"/>
              <a:t>carga la configuración confirmada más antigua.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A9B1F4E8-3A66-431D-93BE-0B8DD21B6AF7}"/>
              </a:ext>
            </a:extLst>
          </p:cNvPr>
          <p:cNvPicPr>
            <a:picLocks noChangeAspect="1"/>
          </p:cNvPicPr>
          <p:nvPr/>
        </p:nvPicPr>
        <p:blipFill>
          <a:blip r:embed="rId3"/>
          <a:stretch>
            <a:fillRect/>
          </a:stretch>
        </p:blipFill>
        <p:spPr>
          <a:xfrm>
            <a:off x="3113646" y="4280377"/>
            <a:ext cx="5964707" cy="1784226"/>
          </a:xfrm>
          <a:prstGeom prst="rect">
            <a:avLst/>
          </a:prstGeom>
        </p:spPr>
      </p:pic>
    </p:spTree>
    <p:extLst>
      <p:ext uri="{BB962C8B-B14F-4D97-AF65-F5344CB8AC3E}">
        <p14:creationId xmlns:p14="http://schemas.microsoft.com/office/powerpoint/2010/main" val="2270776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Reconfigurando</a:t>
            </a:r>
            <a:r>
              <a:rPr lang="en-US" dirty="0"/>
              <a:t> </a:t>
            </a:r>
            <a:r>
              <a:rPr lang="en-US" dirty="0" err="1"/>
              <a:t>el</a:t>
            </a:r>
            <a:r>
              <a:rPr lang="en-US" dirty="0"/>
              <a:t> valor por </a:t>
            </a:r>
            <a:r>
              <a:rPr lang="en-US" dirty="0" err="1"/>
              <a:t>defecto</a:t>
            </a:r>
            <a:r>
              <a:rPr lang="en-US" dirty="0"/>
              <a:t> para </a:t>
            </a:r>
            <a:r>
              <a:rPr lang="en-US" dirty="0" err="1"/>
              <a:t>incrementar</a:t>
            </a:r>
            <a:r>
              <a:rPr lang="en-US" dirty="0"/>
              <a:t> </a:t>
            </a:r>
            <a:r>
              <a:rPr lang="en-US" dirty="0" err="1"/>
              <a:t>el</a:t>
            </a:r>
            <a:r>
              <a:rPr lang="en-US" dirty="0"/>
              <a:t> </a:t>
            </a:r>
            <a:r>
              <a:rPr lang="en-US" dirty="0" err="1"/>
              <a:t>numero</a:t>
            </a:r>
            <a:r>
              <a:rPr lang="en-US" dirty="0"/>
              <a:t> de rollbacks.</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7" name="Picture 6">
            <a:extLst>
              <a:ext uri="{FF2B5EF4-FFF2-40B4-BE49-F238E27FC236}">
                <a16:creationId xmlns:a16="http://schemas.microsoft.com/office/drawing/2014/main" id="{E8770CDE-4AB7-4CC3-9B01-C8E1FD695776}"/>
              </a:ext>
            </a:extLst>
          </p:cNvPr>
          <p:cNvPicPr>
            <a:picLocks noChangeAspect="1"/>
          </p:cNvPicPr>
          <p:nvPr/>
        </p:nvPicPr>
        <p:blipFill>
          <a:blip r:embed="rId3"/>
          <a:stretch>
            <a:fillRect/>
          </a:stretch>
        </p:blipFill>
        <p:spPr>
          <a:xfrm>
            <a:off x="2618909" y="2412850"/>
            <a:ext cx="6954182" cy="2832249"/>
          </a:xfrm>
          <a:prstGeom prst="rect">
            <a:avLst/>
          </a:prstGeom>
        </p:spPr>
      </p:pic>
      <p:sp>
        <p:nvSpPr>
          <p:cNvPr id="8" name="TextBox 7">
            <a:extLst>
              <a:ext uri="{FF2B5EF4-FFF2-40B4-BE49-F238E27FC236}">
                <a16:creationId xmlns:a16="http://schemas.microsoft.com/office/drawing/2014/main" id="{C4EA6085-EAA0-4D79-9B50-37B152E7C0AD}"/>
              </a:ext>
            </a:extLst>
          </p:cNvPr>
          <p:cNvSpPr txBox="1"/>
          <p:nvPr/>
        </p:nvSpPr>
        <p:spPr>
          <a:xfrm>
            <a:off x="1334428" y="5602938"/>
            <a:ext cx="9523143" cy="923330"/>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dirty="0"/>
              <a:t>Importante: ¡No olvides confirmar los cambios! El comando de </a:t>
            </a:r>
            <a:r>
              <a:rPr lang="es-ES" dirty="0" err="1"/>
              <a:t>rollback</a:t>
            </a:r>
            <a:r>
              <a:rPr lang="es-ES" dirty="0"/>
              <a:t>  modifica solo la configuración candidata. Para activar los cambios cargados a través de la operación de </a:t>
            </a:r>
            <a:r>
              <a:rPr lang="es-ES" dirty="0" err="1"/>
              <a:t>rollback</a:t>
            </a:r>
            <a:r>
              <a:rPr lang="es-ES" dirty="0"/>
              <a:t>, emita el comando de </a:t>
            </a:r>
            <a:r>
              <a:rPr lang="es-ES" dirty="0" err="1"/>
              <a:t>commit</a:t>
            </a:r>
            <a:r>
              <a:rPr lang="es-ES" dirty="0"/>
              <a:t>.</a:t>
            </a:r>
            <a:endParaRPr lang="en-US" dirty="0"/>
          </a:p>
        </p:txBody>
      </p:sp>
    </p:spTree>
    <p:extLst>
      <p:ext uri="{BB962C8B-B14F-4D97-AF65-F5344CB8AC3E}">
        <p14:creationId xmlns:p14="http://schemas.microsoft.com/office/powerpoint/2010/main" val="39622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s-GT" dirty="0"/>
              <a:t>04: Modo de Configuración de Junos CLI</a:t>
            </a:r>
            <a:endParaRPr lang="en-US" dirty="0"/>
          </a:p>
        </p:txBody>
      </p:sp>
      <p:pic>
        <p:nvPicPr>
          <p:cNvPr id="4" name="Picture 3">
            <a:extLst>
              <a:ext uri="{FF2B5EF4-FFF2-40B4-BE49-F238E27FC236}">
                <a16:creationId xmlns:a16="http://schemas.microsoft.com/office/drawing/2014/main" id="{A1134F0C-64B9-4AC1-9BE9-93BD31D5F3AB}"/>
              </a:ext>
            </a:extLst>
          </p:cNvPr>
          <p:cNvPicPr>
            <a:picLocks noChangeAspect="1"/>
          </p:cNvPicPr>
          <p:nvPr/>
        </p:nvPicPr>
        <p:blipFill>
          <a:blip r:embed="rId3"/>
          <a:stretch>
            <a:fillRect/>
          </a:stretch>
        </p:blipFill>
        <p:spPr>
          <a:xfrm>
            <a:off x="1352715" y="1827910"/>
            <a:ext cx="9365251" cy="4746453"/>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600324" y="2967335"/>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219699" y="296733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3" name="TextBox 12">
            <a:extLst>
              <a:ext uri="{FF2B5EF4-FFF2-40B4-BE49-F238E27FC236}">
                <a16:creationId xmlns:a16="http://schemas.microsoft.com/office/drawing/2014/main" id="{54383D7A-5CB6-4B4E-91D0-C89E02008150}"/>
              </a:ext>
            </a:extLst>
          </p:cNvPr>
          <p:cNvSpPr txBox="1"/>
          <p:nvPr/>
        </p:nvSpPr>
        <p:spPr>
          <a:xfrm>
            <a:off x="952500" y="5945485"/>
            <a:ext cx="1133475" cy="276999"/>
          </a:xfrm>
          <a:prstGeom prst="rect">
            <a:avLst/>
          </a:prstGeom>
          <a:solidFill>
            <a:schemeClr val="bg1"/>
          </a:solidFill>
        </p:spPr>
        <p:txBody>
          <a:bodyPr wrap="square" rtlCol="0">
            <a:spAutoFit/>
          </a:bodyPr>
          <a:lstStyle/>
          <a:p>
            <a:pPr algn="ctr"/>
            <a:r>
              <a:rPr lang="es-GT" sz="1200" dirty="0"/>
              <a:t>Carga</a:t>
            </a:r>
            <a:endParaRPr lang="en-US" sz="1200" dirty="0"/>
          </a:p>
        </p:txBody>
      </p:sp>
      <p:sp>
        <p:nvSpPr>
          <p:cNvPr id="14" name="TextBox 13">
            <a:extLst>
              <a:ext uri="{FF2B5EF4-FFF2-40B4-BE49-F238E27FC236}">
                <a16:creationId xmlns:a16="http://schemas.microsoft.com/office/drawing/2014/main" id="{A07A3050-6B5F-40F6-8330-C8B389B912FC}"/>
              </a:ext>
            </a:extLst>
          </p:cNvPr>
          <p:cNvSpPr txBox="1"/>
          <p:nvPr/>
        </p:nvSpPr>
        <p:spPr>
          <a:xfrm>
            <a:off x="2985326" y="5890219"/>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5" name="TextBox 14">
            <a:extLst>
              <a:ext uri="{FF2B5EF4-FFF2-40B4-BE49-F238E27FC236}">
                <a16:creationId xmlns:a16="http://schemas.microsoft.com/office/drawing/2014/main" id="{EAD3E7E4-0832-40FC-B596-EE3F1011AA83}"/>
              </a:ext>
            </a:extLst>
          </p:cNvPr>
          <p:cNvSpPr txBox="1"/>
          <p:nvPr/>
        </p:nvSpPr>
        <p:spPr>
          <a:xfrm>
            <a:off x="5219698" y="5982551"/>
            <a:ext cx="1133475" cy="276999"/>
          </a:xfrm>
          <a:prstGeom prst="rect">
            <a:avLst/>
          </a:prstGeom>
          <a:solidFill>
            <a:schemeClr val="bg1"/>
          </a:solidFill>
        </p:spPr>
        <p:txBody>
          <a:bodyPr wrap="square" rtlCol="0">
            <a:spAutoFit/>
          </a:bodyPr>
          <a:lstStyle/>
          <a:p>
            <a:pPr algn="ctr"/>
            <a:r>
              <a:rPr lang="es-GT" sz="1200" dirty="0"/>
              <a:t>Chequeo CLI</a:t>
            </a:r>
            <a:endParaRPr lang="en-US" sz="1200" dirty="0"/>
          </a:p>
        </p:txBody>
      </p:sp>
      <p:sp>
        <p:nvSpPr>
          <p:cNvPr id="16" name="TextBox 15">
            <a:extLst>
              <a:ext uri="{FF2B5EF4-FFF2-40B4-BE49-F238E27FC236}">
                <a16:creationId xmlns:a16="http://schemas.microsoft.com/office/drawing/2014/main" id="{23D02E93-740F-436D-B6BF-358677C8A76C}"/>
              </a:ext>
            </a:extLst>
          </p:cNvPr>
          <p:cNvSpPr txBox="1"/>
          <p:nvPr/>
        </p:nvSpPr>
        <p:spPr>
          <a:xfrm>
            <a:off x="7252524" y="5892878"/>
            <a:ext cx="1133475" cy="461665"/>
          </a:xfrm>
          <a:prstGeom prst="rect">
            <a:avLst/>
          </a:prstGeom>
          <a:solidFill>
            <a:schemeClr val="bg1"/>
          </a:solidFill>
        </p:spPr>
        <p:txBody>
          <a:bodyPr wrap="square" rtlCol="0">
            <a:spAutoFit/>
          </a:bodyPr>
          <a:lstStyle/>
          <a:p>
            <a:pPr algn="ctr"/>
            <a:r>
              <a:rPr lang="es-GT" sz="1200" dirty="0"/>
              <a:t>Configuración Verificada</a:t>
            </a:r>
            <a:endParaRPr lang="en-US" sz="1200" dirty="0"/>
          </a:p>
        </p:txBody>
      </p:sp>
      <p:sp>
        <p:nvSpPr>
          <p:cNvPr id="17" name="TextBox 16">
            <a:extLst>
              <a:ext uri="{FF2B5EF4-FFF2-40B4-BE49-F238E27FC236}">
                <a16:creationId xmlns:a16="http://schemas.microsoft.com/office/drawing/2014/main" id="{2CE1F255-7C41-4A56-851E-0B343F0A8393}"/>
              </a:ext>
            </a:extLst>
          </p:cNvPr>
          <p:cNvSpPr txBox="1"/>
          <p:nvPr/>
        </p:nvSpPr>
        <p:spPr>
          <a:xfrm>
            <a:off x="9285350" y="587305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8" name="TextBox 17">
            <a:extLst>
              <a:ext uri="{FF2B5EF4-FFF2-40B4-BE49-F238E27FC236}">
                <a16:creationId xmlns:a16="http://schemas.microsoft.com/office/drawing/2014/main" id="{A8C8A0D7-C6E1-4152-9DF1-526E48D35005}"/>
              </a:ext>
            </a:extLst>
          </p:cNvPr>
          <p:cNvSpPr txBox="1"/>
          <p:nvPr/>
        </p:nvSpPr>
        <p:spPr>
          <a:xfrm>
            <a:off x="4231927" y="5600081"/>
            <a:ext cx="874644" cy="430887"/>
          </a:xfrm>
          <a:prstGeom prst="rect">
            <a:avLst/>
          </a:prstGeom>
          <a:solidFill>
            <a:schemeClr val="bg1"/>
          </a:solidFill>
        </p:spPr>
        <p:txBody>
          <a:bodyPr wrap="square" rtlCol="0">
            <a:spAutoFit/>
          </a:bodyPr>
          <a:lstStyle/>
          <a:p>
            <a:pPr algn="ctr"/>
            <a:r>
              <a:rPr lang="es-GT" sz="1100" dirty="0" err="1"/>
              <a:t>Commit</a:t>
            </a:r>
            <a:r>
              <a:rPr lang="es-GT" sz="1100" dirty="0"/>
              <a:t> Confirmado</a:t>
            </a:r>
            <a:endParaRPr lang="en-US" sz="1100" dirty="0"/>
          </a:p>
        </p:txBody>
      </p:sp>
    </p:spTree>
    <p:extLst>
      <p:ext uri="{BB962C8B-B14F-4D97-AF65-F5344CB8AC3E}">
        <p14:creationId xmlns:p14="http://schemas.microsoft.com/office/powerpoint/2010/main" val="2754295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486055"/>
          </a:xfrm>
        </p:spPr>
        <p:txBody>
          <a:bodyPr vert="horz" lIns="91440" tIns="45720" rIns="91440" bIns="45720" rtlCol="0" anchor="t">
            <a:normAutofit/>
          </a:bodyPr>
          <a:lstStyle/>
          <a:p>
            <a:r>
              <a:rPr lang="es-GT" dirty="0"/>
              <a:t>Respaldando los Cambios de Configuración</a:t>
            </a:r>
            <a:endParaRPr lang="en-US" dirty="0">
              <a:cs typeface="Calibri" panose="020F0502020204030204"/>
            </a:endParaRPr>
          </a:p>
          <a:p>
            <a:pPr lvl="1"/>
            <a:r>
              <a:rPr lang="es-GT" b="0" dirty="0">
                <a:ea typeface="+mn-lt"/>
                <a:cs typeface="+mn-lt"/>
              </a:rPr>
              <a:t>Una configuración de rescate le permite definir una configuración de trabajo conocida</a:t>
            </a:r>
            <a:endParaRPr lang="es-GT" dirty="0">
              <a:cs typeface="Calibri" panose="020F0502020204030204"/>
            </a:endParaRPr>
          </a:p>
          <a:p>
            <a:pPr lvl="2"/>
            <a:r>
              <a:rPr lang="es-GT" b="0" dirty="0">
                <a:ea typeface="+mn-lt"/>
                <a:cs typeface="+mn-lt"/>
              </a:rPr>
              <a:t>Esto alivia la necesidad de tener que recordar el número de </a:t>
            </a:r>
            <a:r>
              <a:rPr lang="es-GT" dirty="0" err="1">
                <a:ea typeface="+mn-lt"/>
                <a:cs typeface="+mn-lt"/>
              </a:rPr>
              <a:t>rollback</a:t>
            </a:r>
            <a:r>
              <a:rPr lang="es-GT" dirty="0">
                <a:ea typeface="+mn-lt"/>
                <a:cs typeface="+mn-lt"/>
              </a:rPr>
              <a:t> con</a:t>
            </a:r>
            <a:r>
              <a:rPr lang="es-GT" b="0" dirty="0">
                <a:ea typeface="+mn-lt"/>
                <a:cs typeface="+mn-lt"/>
              </a:rPr>
              <a:t> el comando de reversión</a:t>
            </a:r>
            <a:endParaRPr lang="es-GT" dirty="0">
              <a:cs typeface="Calibri" panose="020F0502020204030204"/>
            </a:endParaRPr>
          </a:p>
          <a:p>
            <a:pPr lvl="2"/>
            <a:r>
              <a:rPr lang="es-GT" b="0" dirty="0">
                <a:ea typeface="+mn-lt"/>
                <a:cs typeface="+mn-lt"/>
              </a:rPr>
              <a:t>La configuración de rescate puede servir como último recurso si la configuración de su dispositivo y los archivos de configuración de respaldo se dañan sin posibilidad de reparación</a:t>
            </a:r>
            <a:endParaRPr lang="es-GT" dirty="0">
              <a:cs typeface="Calibri" panose="020F0502020204030204"/>
            </a:endParaRPr>
          </a:p>
          <a:p>
            <a:pPr lvl="2"/>
            <a:r>
              <a:rPr lang="es-GT" b="0" dirty="0">
                <a:ea typeface="+mn-lt"/>
                <a:cs typeface="+mn-lt"/>
              </a:rPr>
              <a:t>Ejecute el comando </a:t>
            </a:r>
            <a:r>
              <a:rPr lang="es-GT" b="1" dirty="0" err="1">
                <a:ea typeface="+mn-lt"/>
                <a:cs typeface="+mn-lt"/>
              </a:rPr>
              <a:t>request</a:t>
            </a:r>
            <a:r>
              <a:rPr lang="es-GT" b="1" dirty="0">
                <a:ea typeface="+mn-lt"/>
                <a:cs typeface="+mn-lt"/>
              </a:rPr>
              <a:t> </a:t>
            </a:r>
            <a:r>
              <a:rPr lang="es-GT" b="1" dirty="0" err="1">
                <a:ea typeface="+mn-lt"/>
                <a:cs typeface="+mn-lt"/>
              </a:rPr>
              <a:t>system</a:t>
            </a:r>
            <a:r>
              <a:rPr lang="es-GT" b="1" dirty="0">
                <a:ea typeface="+mn-lt"/>
                <a:cs typeface="+mn-lt"/>
              </a:rPr>
              <a:t> </a:t>
            </a:r>
            <a:r>
              <a:rPr lang="es-GT" b="1" dirty="0" err="1">
                <a:ea typeface="+mn-lt"/>
                <a:cs typeface="+mn-lt"/>
              </a:rPr>
              <a:t>configuration</a:t>
            </a:r>
            <a:r>
              <a:rPr lang="es-GT" b="1" dirty="0">
                <a:ea typeface="+mn-lt"/>
                <a:cs typeface="+mn-lt"/>
              </a:rPr>
              <a:t> </a:t>
            </a:r>
            <a:r>
              <a:rPr lang="es-GT" b="1" dirty="0" err="1">
                <a:ea typeface="+mn-lt"/>
                <a:cs typeface="+mn-lt"/>
              </a:rPr>
              <a:t>rescue</a:t>
            </a:r>
            <a:r>
              <a:rPr lang="es-GT" b="1" dirty="0">
                <a:ea typeface="+mn-lt"/>
                <a:cs typeface="+mn-lt"/>
              </a:rPr>
              <a:t> </a:t>
            </a:r>
            <a:r>
              <a:rPr lang="es-GT" b="1" dirty="0" err="1">
                <a:ea typeface="+mn-lt"/>
                <a:cs typeface="+mn-lt"/>
              </a:rPr>
              <a:t>save</a:t>
            </a:r>
            <a:r>
              <a:rPr lang="es-GT" b="1" dirty="0">
                <a:ea typeface="+mn-lt"/>
                <a:cs typeface="+mn-lt"/>
              </a:rPr>
              <a:t> </a:t>
            </a:r>
            <a:r>
              <a:rPr lang="es-GT" b="0" dirty="0">
                <a:ea typeface="+mn-lt"/>
                <a:cs typeface="+mn-lt"/>
              </a:rPr>
              <a:t>para guardar la configuración confirmada más recientemente como la configuración de rescate</a:t>
            </a:r>
            <a:endParaRPr lang="es-GT" dirty="0">
              <a:cs typeface="Calibri" panose="020F0502020204030204"/>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5" descr="Interfaz de usuario gráfica, Aplicación&#10;&#10;Descripción generada automáticamente">
            <a:extLst>
              <a:ext uri="{FF2B5EF4-FFF2-40B4-BE49-F238E27FC236}">
                <a16:creationId xmlns:a16="http://schemas.microsoft.com/office/drawing/2014/main" id="{61BF74BB-772B-D3A9-CEDD-BC0097C51F48}"/>
              </a:ext>
            </a:extLst>
          </p:cNvPr>
          <p:cNvPicPr>
            <a:picLocks noChangeAspect="1"/>
          </p:cNvPicPr>
          <p:nvPr/>
        </p:nvPicPr>
        <p:blipFill>
          <a:blip r:embed="rId3"/>
          <a:stretch>
            <a:fillRect/>
          </a:stretch>
        </p:blipFill>
        <p:spPr>
          <a:xfrm>
            <a:off x="4194313" y="4443510"/>
            <a:ext cx="3463786" cy="1979761"/>
          </a:xfrm>
          <a:prstGeom prst="rect">
            <a:avLst/>
          </a:prstGeom>
        </p:spPr>
      </p:pic>
    </p:spTree>
    <p:extLst>
      <p:ext uri="{BB962C8B-B14F-4D97-AF65-F5344CB8AC3E}">
        <p14:creationId xmlns:p14="http://schemas.microsoft.com/office/powerpoint/2010/main" val="128821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Revisión: La vida de un archivo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4769307B-8E8A-48B0-9FA0-5EEB5558D46E}"/>
              </a:ext>
            </a:extLst>
          </p:cNvPr>
          <p:cNvPicPr>
            <a:picLocks noChangeAspect="1"/>
          </p:cNvPicPr>
          <p:nvPr/>
        </p:nvPicPr>
        <p:blipFill>
          <a:blip r:embed="rId3"/>
          <a:stretch>
            <a:fillRect/>
          </a:stretch>
        </p:blipFill>
        <p:spPr>
          <a:xfrm>
            <a:off x="7678458" y="2306394"/>
            <a:ext cx="4206606" cy="3152820"/>
          </a:xfrm>
          <a:prstGeom prst="rect">
            <a:avLst/>
          </a:prstGeom>
        </p:spPr>
      </p:pic>
      <p:sp>
        <p:nvSpPr>
          <p:cNvPr id="5" name="CuadroTexto 4">
            <a:extLst>
              <a:ext uri="{FF2B5EF4-FFF2-40B4-BE49-F238E27FC236}">
                <a16:creationId xmlns:a16="http://schemas.microsoft.com/office/drawing/2014/main" id="{0AB7EC04-389C-71B9-1048-E1BCA3801D35}"/>
              </a:ext>
            </a:extLst>
          </p:cNvPr>
          <p:cNvSpPr txBox="1"/>
          <p:nvPr/>
        </p:nvSpPr>
        <p:spPr>
          <a:xfrm>
            <a:off x="583096" y="1875183"/>
            <a:ext cx="6362700"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s-ES" sz="1600" dirty="0">
                <a:solidFill>
                  <a:srgbClr val="444444"/>
                </a:solidFill>
                <a:cs typeface="Arial"/>
              </a:rPr>
              <a:t>El comando </a:t>
            </a:r>
            <a:r>
              <a:rPr lang="es-ES" sz="1600" b="1" dirty="0">
                <a:solidFill>
                  <a:srgbClr val="444444"/>
                </a:solidFill>
                <a:cs typeface="Arial"/>
              </a:rPr>
              <a:t>configure </a:t>
            </a:r>
            <a:r>
              <a:rPr lang="es-ES" sz="1600" dirty="0">
                <a:solidFill>
                  <a:srgbClr val="444444"/>
                </a:solidFill>
                <a:cs typeface="Arial"/>
              </a:rPr>
              <a:t>hace que se cree una configuración candidata y se </a:t>
            </a:r>
            <a:r>
              <a:rPr lang="es-ES" sz="1600" dirty="0" err="1">
                <a:solidFill>
                  <a:srgbClr val="444444"/>
                </a:solidFill>
                <a:cs typeface="Arial"/>
              </a:rPr>
              <a:t>popule</a:t>
            </a:r>
            <a:r>
              <a:rPr lang="es-ES" sz="1600" dirty="0">
                <a:solidFill>
                  <a:srgbClr val="444444"/>
                </a:solidFill>
                <a:cs typeface="Arial"/>
              </a:rPr>
              <a:t> con el contenido de la configuración activa.</a:t>
            </a:r>
            <a:r>
              <a:rPr lang="en-US" sz="1600" dirty="0">
                <a:solidFill>
                  <a:srgbClr val="444444"/>
                </a:solidFill>
                <a:cs typeface="Arial"/>
              </a:rPr>
              <a:t>​</a:t>
            </a:r>
            <a:endParaRPr lang="es-ES" sz="2400" dirty="0">
              <a:cs typeface="Calibri" panose="020F0502020204030204"/>
            </a:endParaRPr>
          </a:p>
          <a:p>
            <a:pPr marL="171450" indent="-171450">
              <a:buFont typeface="Arial" panose="020B0604020202020204" pitchFamily="34" charset="0"/>
              <a:buChar char="•"/>
            </a:pPr>
            <a:r>
              <a:rPr lang="es-ES" sz="1600" dirty="0">
                <a:solidFill>
                  <a:srgbClr val="444444"/>
                </a:solidFill>
                <a:cs typeface="Arial"/>
              </a:rPr>
              <a:t>Para que una configuración candidata surta efecto, debe confirmar los cambios. </a:t>
            </a:r>
          </a:p>
          <a:p>
            <a:pPr marL="171450" indent="-171450">
              <a:buFont typeface="Arial" panose="020B0604020202020204" pitchFamily="34" charset="0"/>
              <a:buChar char="•"/>
            </a:pPr>
            <a:r>
              <a:rPr lang="es-ES" sz="1600" dirty="0">
                <a:solidFill>
                  <a:srgbClr val="444444"/>
                </a:solidFill>
                <a:cs typeface="Arial"/>
              </a:rPr>
              <a:t>En este momento. Junos OS comprueba la configuración candidata para comprobar la sintaxis adecuada y la instala como la configuración activa. </a:t>
            </a:r>
            <a:endParaRPr lang="es-ES" sz="1600">
              <a:solidFill>
                <a:srgbClr val="444444"/>
              </a:solidFill>
              <a:ea typeface="Calibri"/>
              <a:cs typeface="Arial"/>
            </a:endParaRPr>
          </a:p>
          <a:p>
            <a:pPr marL="171450" indent="-171450">
              <a:buFont typeface="Arial" panose="020B0604020202020204" pitchFamily="34" charset="0"/>
              <a:buChar char="•"/>
            </a:pPr>
            <a:r>
              <a:rPr lang="es-ES" sz="1600" dirty="0">
                <a:solidFill>
                  <a:srgbClr val="444444"/>
                </a:solidFill>
                <a:cs typeface="Arial"/>
              </a:rPr>
              <a:t>Puede recuperar fácilmente configuraciones anteriores con un comando </a:t>
            </a:r>
            <a:r>
              <a:rPr lang="es-ES" sz="1600" b="1" dirty="0" err="1">
                <a:solidFill>
                  <a:srgbClr val="444444"/>
                </a:solidFill>
                <a:cs typeface="Arial"/>
              </a:rPr>
              <a:t>rollback</a:t>
            </a:r>
            <a:r>
              <a:rPr lang="es-ES" sz="1600" b="1" dirty="0">
                <a:solidFill>
                  <a:srgbClr val="444444"/>
                </a:solidFill>
                <a:cs typeface="Arial"/>
              </a:rPr>
              <a:t> n</a:t>
            </a:r>
            <a:r>
              <a:rPr lang="es-ES" sz="1600" dirty="0">
                <a:solidFill>
                  <a:srgbClr val="444444"/>
                </a:solidFill>
                <a:cs typeface="Arial"/>
              </a:rPr>
              <a:t>. </a:t>
            </a:r>
            <a:endParaRPr lang="en-US" dirty="0">
              <a:solidFill>
                <a:srgbClr val="000000"/>
              </a:solidFill>
              <a:cs typeface="Calibri" panose="020F0502020204030204"/>
            </a:endParaRPr>
          </a:p>
          <a:p>
            <a:pPr marL="628650" lvl="1" indent="-171450">
              <a:buFont typeface="Arial" panose="020B0604020202020204" pitchFamily="34" charset="0"/>
              <a:buChar char="•"/>
            </a:pPr>
            <a:r>
              <a:rPr lang="es-ES" sz="1600" dirty="0">
                <a:solidFill>
                  <a:srgbClr val="444444"/>
                </a:solidFill>
                <a:cs typeface="Arial"/>
              </a:rPr>
              <a:t>El software guarda un máximo de 50 configuraciones. </a:t>
            </a:r>
            <a:r>
              <a:rPr lang="en-US" sz="1600" dirty="0">
                <a:solidFill>
                  <a:srgbClr val="444444"/>
                </a:solidFill>
                <a:cs typeface="Arial"/>
              </a:rPr>
              <a:t>​</a:t>
            </a:r>
            <a:endParaRPr lang="en-US">
              <a:cs typeface="Calibri"/>
            </a:endParaRPr>
          </a:p>
          <a:p>
            <a:pPr marL="628650" lvl="1" indent="-171450">
              <a:buFont typeface="Arial" panose="020B0604020202020204" pitchFamily="34" charset="0"/>
              <a:buChar char="•"/>
            </a:pPr>
            <a:r>
              <a:rPr lang="es-ES" sz="1600" dirty="0">
                <a:solidFill>
                  <a:srgbClr val="444444"/>
                </a:solidFill>
                <a:cs typeface="Arial"/>
              </a:rPr>
              <a:t>Ei realiza una operación de </a:t>
            </a:r>
            <a:r>
              <a:rPr lang="es-ES" sz="1600" b="1" dirty="0" err="1">
                <a:solidFill>
                  <a:srgbClr val="444444"/>
                </a:solidFill>
                <a:cs typeface="Arial"/>
              </a:rPr>
              <a:t>rollback</a:t>
            </a:r>
            <a:r>
              <a:rPr lang="es-ES" sz="1600" dirty="0">
                <a:solidFill>
                  <a:srgbClr val="444444"/>
                </a:solidFill>
                <a:cs typeface="Arial"/>
              </a:rPr>
              <a:t>, tenga en cuenta que la configuración relacionada no se activa hasta que emite un comando de </a:t>
            </a:r>
            <a:r>
              <a:rPr lang="es-ES" sz="1600" b="1" dirty="0" err="1">
                <a:solidFill>
                  <a:srgbClr val="444444"/>
                </a:solidFill>
                <a:cs typeface="Arial"/>
              </a:rPr>
              <a:t>commit</a:t>
            </a:r>
            <a:r>
              <a:rPr lang="es-ES" sz="1600" dirty="0">
                <a:solidFill>
                  <a:srgbClr val="444444"/>
                </a:solidFill>
                <a:cs typeface="Arial"/>
              </a:rPr>
              <a:t>. ​</a:t>
            </a:r>
          </a:p>
          <a:p>
            <a:pPr marL="171450" indent="-171450">
              <a:buFont typeface="Arial" panose="020B0604020202020204" pitchFamily="34" charset="0"/>
              <a:buChar char="•"/>
            </a:pPr>
            <a:r>
              <a:rPr lang="es-ES" sz="1600" dirty="0">
                <a:solidFill>
                  <a:srgbClr val="444444"/>
                </a:solidFill>
                <a:cs typeface="Arial"/>
              </a:rPr>
              <a:t>Cuando emites un comando </a:t>
            </a:r>
            <a:r>
              <a:rPr lang="es-ES" sz="1600" b="1" dirty="0" err="1">
                <a:solidFill>
                  <a:srgbClr val="444444"/>
                </a:solidFill>
                <a:cs typeface="Arial"/>
              </a:rPr>
              <a:t>commit</a:t>
            </a:r>
            <a:r>
              <a:rPr lang="es-ES" sz="1600" dirty="0">
                <a:solidFill>
                  <a:srgbClr val="444444"/>
                </a:solidFill>
                <a:cs typeface="Arial"/>
              </a:rPr>
              <a:t> y hay 50 configuraciones de reversión, el software purga la última configuración de reversión: </a:t>
            </a:r>
            <a:r>
              <a:rPr lang="es-ES" sz="1600" dirty="0" err="1">
                <a:solidFill>
                  <a:srgbClr val="444444"/>
                </a:solidFill>
                <a:cs typeface="Arial"/>
              </a:rPr>
              <a:t>rollback</a:t>
            </a:r>
            <a:r>
              <a:rPr lang="es-ES" sz="1600" dirty="0">
                <a:solidFill>
                  <a:srgbClr val="444444"/>
                </a:solidFill>
                <a:cs typeface="Arial"/>
              </a:rPr>
              <a:t> 49.</a:t>
            </a:r>
          </a:p>
          <a:p>
            <a:pPr marL="171450" indent="-171450">
              <a:buFont typeface="Arial" panose="020B0604020202020204" pitchFamily="34" charset="0"/>
              <a:buChar char="•"/>
            </a:pPr>
            <a:r>
              <a:rPr lang="es-ES" sz="1600" dirty="0">
                <a:solidFill>
                  <a:srgbClr val="444444"/>
                </a:solidFill>
                <a:cs typeface="Arial"/>
              </a:rPr>
              <a:t>El comando </a:t>
            </a:r>
            <a:r>
              <a:rPr lang="es-ES" sz="1600" b="1" dirty="0" err="1">
                <a:solidFill>
                  <a:srgbClr val="444444"/>
                </a:solidFill>
                <a:cs typeface="Arial"/>
              </a:rPr>
              <a:t>rollback</a:t>
            </a:r>
            <a:r>
              <a:rPr lang="es-ES" sz="1600" b="1" dirty="0">
                <a:solidFill>
                  <a:srgbClr val="444444"/>
                </a:solidFill>
                <a:cs typeface="Arial"/>
              </a:rPr>
              <a:t> </a:t>
            </a:r>
            <a:r>
              <a:rPr lang="es-ES" sz="1600" b="1" dirty="0" err="1">
                <a:solidFill>
                  <a:srgbClr val="444444"/>
                </a:solidFill>
                <a:cs typeface="Arial"/>
              </a:rPr>
              <a:t>rescue</a:t>
            </a:r>
            <a:r>
              <a:rPr lang="es-ES" sz="1600" dirty="0">
                <a:solidFill>
                  <a:srgbClr val="444444"/>
                </a:solidFill>
                <a:cs typeface="Arial"/>
              </a:rPr>
              <a:t> se usa para regresar a una configuración de un estado bueno conocido, en caso de emergencia.</a:t>
            </a:r>
          </a:p>
        </p:txBody>
      </p:sp>
    </p:spTree>
    <p:extLst>
      <p:ext uri="{BB962C8B-B14F-4D97-AF65-F5344CB8AC3E}">
        <p14:creationId xmlns:p14="http://schemas.microsoft.com/office/powerpoint/2010/main" val="335716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ea typeface="Calibri"/>
                <a:cs typeface="Calibri"/>
              </a:rPr>
              <a:t>Base de datos de Configuración efímera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sp>
        <p:nvSpPr>
          <p:cNvPr id="5" name="CuadroTexto 4">
            <a:extLst>
              <a:ext uri="{FF2B5EF4-FFF2-40B4-BE49-F238E27FC236}">
                <a16:creationId xmlns:a16="http://schemas.microsoft.com/office/drawing/2014/main" id="{0AB7EC04-389C-71B9-1048-E1BCA3801D35}"/>
              </a:ext>
            </a:extLst>
          </p:cNvPr>
          <p:cNvSpPr txBox="1"/>
          <p:nvPr/>
        </p:nvSpPr>
        <p:spPr>
          <a:xfrm>
            <a:off x="583096" y="1875183"/>
            <a:ext cx="1129328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dirty="0">
                <a:ea typeface="+mn-lt"/>
                <a:cs typeface="+mn-lt"/>
              </a:rPr>
              <a:t>La base de datos efímera es una base de datos de configuración alternativa que proporciona una interfaz programática rápida para realizar actualizaciones de configuración en dispositivos que ejecutan Junos OS.</a:t>
            </a:r>
            <a:endParaRPr lang="es-ES" sz="1600" dirty="0">
              <a:solidFill>
                <a:srgbClr val="444444"/>
              </a:solidFill>
              <a:ea typeface="Calibri"/>
              <a:cs typeface="Arial"/>
            </a:endParaRPr>
          </a:p>
          <a:p>
            <a:pPr marL="742950" lvl="1" indent="-285750">
              <a:buFont typeface="Arial"/>
              <a:buChar char="•"/>
            </a:pPr>
            <a:r>
              <a:rPr lang="es-ES" sz="1600" dirty="0">
                <a:ea typeface="+mn-lt"/>
                <a:cs typeface="+mn-lt"/>
              </a:rPr>
              <a:t>Es ventajoso en entornos dinámicos donde se requiere un aprovisionamiento rápido y cambios de configuración rápidos</a:t>
            </a:r>
            <a:endParaRPr lang="es-ES" dirty="0">
              <a:ea typeface="+mn-lt"/>
              <a:cs typeface="+mn-lt"/>
            </a:endParaRPr>
          </a:p>
          <a:p>
            <a:pPr marL="742950" lvl="1" indent="-285750">
              <a:buFont typeface="Arial"/>
              <a:buChar char="•"/>
            </a:pPr>
            <a:r>
              <a:rPr lang="es-ES" sz="1600" dirty="0">
                <a:ea typeface="+mn-lt"/>
                <a:cs typeface="+mn-lt"/>
              </a:rPr>
              <a:t>Las comprobaciones de sintaxis básicas se realizan cuando su configuración hace referencia a una política o regla que no existe, pasa la comprobación de sintaxis pero provoca una amplia gama de errores</a:t>
            </a:r>
          </a:p>
          <a:p>
            <a:pPr marL="742950" lvl="1" indent="-285750">
              <a:buFont typeface="Arial"/>
              <a:buChar char="•"/>
            </a:pPr>
            <a:r>
              <a:rPr lang="es-ES" sz="1600" dirty="0">
                <a:ea typeface="+mn-lt"/>
                <a:cs typeface="+mn-lt"/>
              </a:rPr>
              <a:t>La razón por la que la confirmación de la base de datos efímera es rápida es que Junos OS limita qué declaraciones de configuración se pueden confirmar en la base de datos de configuración.</a:t>
            </a:r>
            <a:endParaRPr lang="es-ES" dirty="0">
              <a:ea typeface="Calibri" panose="020F0502020204030204"/>
              <a:cs typeface="Calibri" panose="020F0502020204030204"/>
            </a:endParaRPr>
          </a:p>
        </p:txBody>
      </p:sp>
      <p:pic>
        <p:nvPicPr>
          <p:cNvPr id="7" name="Imagen 7" descr="Diagrama&#10;&#10;Descripción generada automáticamente">
            <a:extLst>
              <a:ext uri="{FF2B5EF4-FFF2-40B4-BE49-F238E27FC236}">
                <a16:creationId xmlns:a16="http://schemas.microsoft.com/office/drawing/2014/main" id="{22EC043E-6C39-E16F-F667-957BE0717CDC}"/>
              </a:ext>
            </a:extLst>
          </p:cNvPr>
          <p:cNvPicPr>
            <a:picLocks noChangeAspect="1"/>
          </p:cNvPicPr>
          <p:nvPr/>
        </p:nvPicPr>
        <p:blipFill>
          <a:blip r:embed="rId3"/>
          <a:stretch>
            <a:fillRect/>
          </a:stretch>
        </p:blipFill>
        <p:spPr>
          <a:xfrm>
            <a:off x="3111486" y="3747320"/>
            <a:ext cx="6228413" cy="3107960"/>
          </a:xfrm>
          <a:prstGeom prst="rect">
            <a:avLst/>
          </a:prstGeom>
        </p:spPr>
      </p:pic>
    </p:spTree>
    <p:extLst>
      <p:ext uri="{BB962C8B-B14F-4D97-AF65-F5344CB8AC3E}">
        <p14:creationId xmlns:p14="http://schemas.microsoft.com/office/powerpoint/2010/main" val="2797035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Pregunta de Comprobación</a:t>
            </a:r>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6" descr="Interfaz de usuario gráfica, Texto, Aplicación, Chat o mensaje de texto&#10;&#10;Descripción generada automáticamente">
            <a:extLst>
              <a:ext uri="{FF2B5EF4-FFF2-40B4-BE49-F238E27FC236}">
                <a16:creationId xmlns:a16="http://schemas.microsoft.com/office/drawing/2014/main" id="{A54F0A2D-7A93-86DA-0579-CE3BE0A900B0}"/>
              </a:ext>
            </a:extLst>
          </p:cNvPr>
          <p:cNvPicPr>
            <a:picLocks noChangeAspect="1"/>
          </p:cNvPicPr>
          <p:nvPr/>
        </p:nvPicPr>
        <p:blipFill>
          <a:blip r:embed="rId3"/>
          <a:stretch>
            <a:fillRect/>
          </a:stretch>
        </p:blipFill>
        <p:spPr>
          <a:xfrm>
            <a:off x="1414072" y="2250616"/>
            <a:ext cx="9363855" cy="3605946"/>
          </a:xfrm>
          <a:prstGeom prst="rect">
            <a:avLst/>
          </a:prstGeom>
        </p:spPr>
      </p:pic>
    </p:spTree>
    <p:extLst>
      <p:ext uri="{BB962C8B-B14F-4D97-AF65-F5344CB8AC3E}">
        <p14:creationId xmlns:p14="http://schemas.microsoft.com/office/powerpoint/2010/main" val="1251211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Pregunta de Comprobación</a:t>
            </a:r>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Imagen 6" descr="Interfaz de usuario gráfica, Aplicación&#10;&#10;Descripción generada automáticamente">
            <a:extLst>
              <a:ext uri="{FF2B5EF4-FFF2-40B4-BE49-F238E27FC236}">
                <a16:creationId xmlns:a16="http://schemas.microsoft.com/office/drawing/2014/main" id="{89C71C55-19E2-E7BB-3F65-5F3774AB01C6}"/>
              </a:ext>
            </a:extLst>
          </p:cNvPr>
          <p:cNvPicPr>
            <a:picLocks noChangeAspect="1"/>
          </p:cNvPicPr>
          <p:nvPr/>
        </p:nvPicPr>
        <p:blipFill>
          <a:blip r:embed="rId3"/>
          <a:stretch>
            <a:fillRect/>
          </a:stretch>
        </p:blipFill>
        <p:spPr>
          <a:xfrm>
            <a:off x="327285" y="1772457"/>
            <a:ext cx="8676806" cy="4362396"/>
          </a:xfrm>
          <a:prstGeom prst="rect">
            <a:avLst/>
          </a:prstGeom>
        </p:spPr>
      </p:pic>
      <p:pic>
        <p:nvPicPr>
          <p:cNvPr id="7" name="Imagen 7" descr="Interfaz de usuario gráfica, Texto&#10;&#10;Descripción generada automáticamente">
            <a:extLst>
              <a:ext uri="{FF2B5EF4-FFF2-40B4-BE49-F238E27FC236}">
                <a16:creationId xmlns:a16="http://schemas.microsoft.com/office/drawing/2014/main" id="{D7D52D21-7735-0D89-3F96-22F1CC62139E}"/>
              </a:ext>
            </a:extLst>
          </p:cNvPr>
          <p:cNvPicPr>
            <a:picLocks noChangeAspect="1"/>
          </p:cNvPicPr>
          <p:nvPr/>
        </p:nvPicPr>
        <p:blipFill>
          <a:blip r:embed="rId4"/>
          <a:stretch>
            <a:fillRect/>
          </a:stretch>
        </p:blipFill>
        <p:spPr>
          <a:xfrm>
            <a:off x="7135319" y="1207803"/>
            <a:ext cx="4941757" cy="569933"/>
          </a:xfrm>
          <a:prstGeom prst="rect">
            <a:avLst/>
          </a:prstGeom>
        </p:spPr>
      </p:pic>
      <p:pic>
        <p:nvPicPr>
          <p:cNvPr id="8" name="Imagen 8" descr="Interfaz de usuario gráfica, Texto&#10;&#10;Descripción generada automáticamente">
            <a:extLst>
              <a:ext uri="{FF2B5EF4-FFF2-40B4-BE49-F238E27FC236}">
                <a16:creationId xmlns:a16="http://schemas.microsoft.com/office/drawing/2014/main" id="{055C1C54-7C7A-A397-4529-F489C5B6E9FA}"/>
              </a:ext>
            </a:extLst>
          </p:cNvPr>
          <p:cNvPicPr>
            <a:picLocks noChangeAspect="1"/>
          </p:cNvPicPr>
          <p:nvPr/>
        </p:nvPicPr>
        <p:blipFill>
          <a:blip r:embed="rId5"/>
          <a:stretch>
            <a:fillRect/>
          </a:stretch>
        </p:blipFill>
        <p:spPr>
          <a:xfrm>
            <a:off x="7135318" y="1846432"/>
            <a:ext cx="4941757" cy="479397"/>
          </a:xfrm>
          <a:prstGeom prst="rect">
            <a:avLst/>
          </a:prstGeom>
        </p:spPr>
      </p:pic>
      <p:pic>
        <p:nvPicPr>
          <p:cNvPr id="9" name="Imagen 9" descr="Interfaz de usuario gráfica, Texto&#10;&#10;Descripción generada automáticamente">
            <a:extLst>
              <a:ext uri="{FF2B5EF4-FFF2-40B4-BE49-F238E27FC236}">
                <a16:creationId xmlns:a16="http://schemas.microsoft.com/office/drawing/2014/main" id="{0EEE48BA-8E3F-7C4A-8E6E-63DC70645186}"/>
              </a:ext>
            </a:extLst>
          </p:cNvPr>
          <p:cNvPicPr>
            <a:picLocks noChangeAspect="1"/>
          </p:cNvPicPr>
          <p:nvPr/>
        </p:nvPicPr>
        <p:blipFill>
          <a:blip r:embed="rId6"/>
          <a:stretch>
            <a:fillRect/>
          </a:stretch>
        </p:blipFill>
        <p:spPr>
          <a:xfrm>
            <a:off x="7210269" y="2417760"/>
            <a:ext cx="4866806" cy="485987"/>
          </a:xfrm>
          <a:prstGeom prst="rect">
            <a:avLst/>
          </a:prstGeom>
        </p:spPr>
      </p:pic>
      <p:pic>
        <p:nvPicPr>
          <p:cNvPr id="10" name="Imagen 10" descr="Interfaz de usuario gráfica, Texto, Aplicación&#10;&#10;Descripción generada automáticamente">
            <a:extLst>
              <a:ext uri="{FF2B5EF4-FFF2-40B4-BE49-F238E27FC236}">
                <a16:creationId xmlns:a16="http://schemas.microsoft.com/office/drawing/2014/main" id="{74B9E9DA-1D6D-6322-49B1-AE675D6A9604}"/>
              </a:ext>
            </a:extLst>
          </p:cNvPr>
          <p:cNvPicPr>
            <a:picLocks noChangeAspect="1"/>
          </p:cNvPicPr>
          <p:nvPr/>
        </p:nvPicPr>
        <p:blipFill>
          <a:blip r:embed="rId7"/>
          <a:stretch>
            <a:fillRect/>
          </a:stretch>
        </p:blipFill>
        <p:spPr>
          <a:xfrm>
            <a:off x="7147810" y="2962740"/>
            <a:ext cx="4866806" cy="482814"/>
          </a:xfrm>
          <a:prstGeom prst="rect">
            <a:avLst/>
          </a:prstGeom>
        </p:spPr>
      </p:pic>
    </p:spTree>
    <p:extLst>
      <p:ext uri="{BB962C8B-B14F-4D97-AF65-F5344CB8AC3E}">
        <p14:creationId xmlns:p14="http://schemas.microsoft.com/office/powerpoint/2010/main" val="4086228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sz="3600" dirty="0">
                <a:cs typeface="Calibri"/>
              </a:rPr>
              <a:t>Comandos comunes de modo configuración</a:t>
            </a:r>
            <a:endParaRPr lang="es-ES" dirty="0"/>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vert="horz" lIns="91440" tIns="45720" rIns="91440" bIns="45720" rtlCol="0" anchor="t">
            <a:normAutofit/>
          </a:bodyPr>
          <a:lstStyle/>
          <a:p>
            <a:r>
              <a:rPr lang="es-GT" dirty="0"/>
              <a:t>Utilizar comandos comunes del modo de configuración</a:t>
            </a:r>
            <a:endParaRPr lang="es-GT" dirty="0">
              <a:cs typeface="Calibri"/>
            </a:endParaRPr>
          </a:p>
        </p:txBody>
      </p:sp>
    </p:spTree>
    <p:extLst>
      <p:ext uri="{BB962C8B-B14F-4D97-AF65-F5344CB8AC3E}">
        <p14:creationId xmlns:p14="http://schemas.microsoft.com/office/powerpoint/2010/main" val="2923440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Guardando los Archivos de Configuración</a:t>
            </a:r>
          </a:p>
          <a:p>
            <a:pPr lvl="1"/>
            <a:r>
              <a:rPr lang="es-GT" dirty="0" err="1"/>
              <a:t>Utilize</a:t>
            </a:r>
            <a:r>
              <a:rPr lang="es-GT" dirty="0"/>
              <a:t> el comando sabe para grabar la configuración actual. El comando:</a:t>
            </a:r>
          </a:p>
          <a:p>
            <a:pPr lvl="2"/>
            <a:r>
              <a:rPr lang="es-GT" dirty="0"/>
              <a:t>Graba únicamente de la jerarquía actual hacia abajo</a:t>
            </a:r>
          </a:p>
          <a:p>
            <a:pPr lvl="2"/>
            <a:r>
              <a:rPr lang="es-GT" dirty="0"/>
              <a:t>Por defecto, graba en el directorio de trabajo del usuario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0BEF8387-7D47-4FAC-9DD3-7A2783EA7843}"/>
              </a:ext>
            </a:extLst>
          </p:cNvPr>
          <p:cNvPicPr>
            <a:picLocks noChangeAspect="1"/>
          </p:cNvPicPr>
          <p:nvPr/>
        </p:nvPicPr>
        <p:blipFill>
          <a:blip r:embed="rId3"/>
          <a:stretch>
            <a:fillRect/>
          </a:stretch>
        </p:blipFill>
        <p:spPr>
          <a:xfrm>
            <a:off x="1598794" y="3737098"/>
            <a:ext cx="8422586" cy="1751425"/>
          </a:xfrm>
          <a:prstGeom prst="rect">
            <a:avLst/>
          </a:prstGeom>
        </p:spPr>
      </p:pic>
    </p:spTree>
    <p:extLst>
      <p:ext uri="{BB962C8B-B14F-4D97-AF65-F5344CB8AC3E}">
        <p14:creationId xmlns:p14="http://schemas.microsoft.com/office/powerpoint/2010/main" val="3886382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4025" y="1366839"/>
            <a:ext cx="11283950" cy="2709862"/>
          </a:xfrm>
        </p:spPr>
        <p:txBody>
          <a:bodyPr/>
          <a:lstStyle/>
          <a:p>
            <a:r>
              <a:rPr lang="es-GT" dirty="0"/>
              <a:t>Guardando los Archivos de Configuración</a:t>
            </a:r>
          </a:p>
          <a:p>
            <a:pPr lvl="1"/>
            <a:r>
              <a:rPr lang="es-GT" dirty="0"/>
              <a:t>También puede especificar la ruta completa y el archivo, o una URL (FTP y SCP)</a:t>
            </a:r>
          </a:p>
          <a:p>
            <a:pPr lvl="2"/>
            <a:r>
              <a:rPr lang="es-GT" dirty="0" err="1"/>
              <a:t>filename</a:t>
            </a:r>
            <a:r>
              <a:rPr lang="es-GT" dirty="0"/>
              <a:t> o </a:t>
            </a:r>
            <a:r>
              <a:rPr lang="es-GT" dirty="0" err="1"/>
              <a:t>path</a:t>
            </a:r>
            <a:r>
              <a:rPr lang="es-GT" dirty="0"/>
              <a:t>/</a:t>
            </a:r>
            <a:r>
              <a:rPr lang="es-GT" dirty="0" err="1"/>
              <a:t>filename</a:t>
            </a:r>
            <a:endParaRPr lang="es-GT" dirty="0"/>
          </a:p>
          <a:p>
            <a:pPr lvl="2"/>
            <a:r>
              <a:rPr lang="es-GT" dirty="0">
                <a:hlinkClick r:id="rId3"/>
              </a:rPr>
              <a:t>ftp://user:password@router/path/filename</a:t>
            </a:r>
            <a:r>
              <a:rPr lang="es-GT" dirty="0"/>
              <a:t>: coloca el archivo en una ubicación explícitamente descrita por su URL, </a:t>
            </a:r>
            <a:r>
              <a:rPr lang="es-GT" dirty="0" err="1"/>
              <a:t>utiliznado</a:t>
            </a:r>
            <a:r>
              <a:rPr lang="es-GT" dirty="0"/>
              <a:t> el protocolo FTP. Al sustituir la palabra “</a:t>
            </a:r>
            <a:r>
              <a:rPr lang="es-GT" dirty="0" err="1"/>
              <a:t>prompt</a:t>
            </a:r>
            <a:r>
              <a:rPr lang="es-GT" dirty="0"/>
              <a:t>” por el </a:t>
            </a:r>
            <a:r>
              <a:rPr lang="es-GT" dirty="0" err="1"/>
              <a:t>password</a:t>
            </a:r>
            <a:r>
              <a:rPr lang="es-GT" dirty="0"/>
              <a:t>, causa que el servidor FTP solicite el </a:t>
            </a:r>
            <a:r>
              <a:rPr lang="es-GT" dirty="0" err="1"/>
              <a:t>password</a:t>
            </a:r>
            <a:r>
              <a:rPr lang="es-GT" dirty="0"/>
              <a:t> del usuario</a:t>
            </a:r>
          </a:p>
          <a:p>
            <a:pPr lvl="2"/>
            <a:r>
              <a:rPr lang="es-GT" u="sng" dirty="0">
                <a:solidFill>
                  <a:schemeClr val="accent1"/>
                </a:solidFill>
              </a:rPr>
              <a:t>scp://user@router/path/filename</a:t>
            </a:r>
            <a:r>
              <a:rPr lang="es-GT" dirty="0"/>
              <a:t>: coloca el archivo en un sistema remoto, utilizando el </a:t>
            </a:r>
            <a:r>
              <a:rPr lang="es-GT" dirty="0" err="1"/>
              <a:t>procotocolo</a:t>
            </a:r>
            <a:r>
              <a:rPr lang="es-GT" dirty="0"/>
              <a:t> SSH, el software solicita el </a:t>
            </a:r>
            <a:r>
              <a:rPr lang="es-GT" dirty="0" err="1"/>
              <a:t>password</a:t>
            </a:r>
            <a:r>
              <a:rPr lang="es-GT" dirty="0"/>
              <a:t> del usuario.</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a:xfrm>
            <a:off x="2085975" y="508000"/>
            <a:ext cx="7699551" cy="511175"/>
          </a:xfrm>
        </p:spPr>
        <p:txBody>
          <a:bodyPr/>
          <a:lstStyle/>
          <a:p>
            <a:r>
              <a:rPr lang="es-ES" dirty="0"/>
              <a:t>04: Modo de Configuración de Junos CLI</a:t>
            </a:r>
            <a:endParaRPr lang="en-US" dirty="0"/>
          </a:p>
        </p:txBody>
      </p:sp>
      <p:pic>
        <p:nvPicPr>
          <p:cNvPr id="13" name="Picture 12">
            <a:extLst>
              <a:ext uri="{FF2B5EF4-FFF2-40B4-BE49-F238E27FC236}">
                <a16:creationId xmlns:a16="http://schemas.microsoft.com/office/drawing/2014/main" id="{4C1DB2FD-3728-4C8E-838A-8FE34323EE6A}"/>
              </a:ext>
            </a:extLst>
          </p:cNvPr>
          <p:cNvPicPr>
            <a:picLocks noChangeAspect="1"/>
          </p:cNvPicPr>
          <p:nvPr/>
        </p:nvPicPr>
        <p:blipFill>
          <a:blip r:embed="rId4"/>
          <a:stretch>
            <a:fillRect/>
          </a:stretch>
        </p:blipFill>
        <p:spPr>
          <a:xfrm>
            <a:off x="2090562" y="4076701"/>
            <a:ext cx="8010875" cy="2589066"/>
          </a:xfrm>
          <a:prstGeom prst="rect">
            <a:avLst/>
          </a:prstGeom>
        </p:spPr>
      </p:pic>
    </p:spTree>
    <p:extLst>
      <p:ext uri="{BB962C8B-B14F-4D97-AF65-F5344CB8AC3E}">
        <p14:creationId xmlns:p14="http://schemas.microsoft.com/office/powerpoint/2010/main" val="3815574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Cargando Archivos de Configuración</a:t>
            </a:r>
          </a:p>
          <a:p>
            <a:pPr lvl="1"/>
            <a:r>
              <a:rPr lang="es-GT" dirty="0"/>
              <a:t>Utilice el comando </a:t>
            </a:r>
            <a:r>
              <a:rPr lang="es-GT" b="1" dirty="0"/>
              <a:t>load </a:t>
            </a:r>
            <a:r>
              <a:rPr lang="es-GT" dirty="0"/>
              <a:t>para cargar un comando de configuración</a:t>
            </a:r>
          </a:p>
          <a:p>
            <a:pPr lvl="2"/>
            <a:r>
              <a:rPr lang="es-GT" dirty="0"/>
              <a:t>Desde un archivo local</a:t>
            </a:r>
          </a:p>
          <a:p>
            <a:pPr lvl="2"/>
            <a:r>
              <a:rPr lang="es-GT" dirty="0"/>
              <a:t>Desde un archivo en una maquina remota</a:t>
            </a:r>
          </a:p>
          <a:p>
            <a:pPr lvl="2"/>
            <a:r>
              <a:rPr lang="es-GT" dirty="0"/>
              <a:t>Desde el </a:t>
            </a:r>
            <a:r>
              <a:rPr lang="es-GT" dirty="0" err="1"/>
              <a:t>bufer</a:t>
            </a:r>
            <a:r>
              <a:rPr lang="es-GT" dirty="0"/>
              <a:t> de captura de una programa de emulación de terminal.</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8" name="Picture 7">
            <a:extLst>
              <a:ext uri="{FF2B5EF4-FFF2-40B4-BE49-F238E27FC236}">
                <a16:creationId xmlns:a16="http://schemas.microsoft.com/office/drawing/2014/main" id="{E48FC580-C175-4B36-8AEE-B30B78CF90D2}"/>
              </a:ext>
            </a:extLst>
          </p:cNvPr>
          <p:cNvPicPr>
            <a:picLocks noChangeAspect="1"/>
          </p:cNvPicPr>
          <p:nvPr/>
        </p:nvPicPr>
        <p:blipFill>
          <a:blip r:embed="rId3"/>
          <a:stretch>
            <a:fillRect/>
          </a:stretch>
        </p:blipFill>
        <p:spPr>
          <a:xfrm>
            <a:off x="1819275" y="3306917"/>
            <a:ext cx="8861425" cy="3270449"/>
          </a:xfrm>
          <a:prstGeom prst="rect">
            <a:avLst/>
          </a:prstGeom>
        </p:spPr>
      </p:pic>
    </p:spTree>
    <p:extLst>
      <p:ext uri="{BB962C8B-B14F-4D97-AF65-F5344CB8AC3E}">
        <p14:creationId xmlns:p14="http://schemas.microsoft.com/office/powerpoint/2010/main" val="1914956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085380"/>
          </a:xfrm>
        </p:spPr>
        <p:txBody>
          <a:bodyPr vert="horz" lIns="91440" tIns="45720" rIns="91440" bIns="45720" rtlCol="0" anchor="t">
            <a:normAutofit fontScale="85000" lnSpcReduction="20000"/>
          </a:bodyPr>
          <a:lstStyle/>
          <a:p>
            <a:r>
              <a:rPr lang="es-GT" b="0" dirty="0">
                <a:solidFill>
                  <a:schemeClr val="tx1"/>
                </a:solidFill>
              </a:rPr>
              <a:t>Argumentos del comando </a:t>
            </a:r>
            <a:r>
              <a:rPr lang="es-GT" dirty="0">
                <a:solidFill>
                  <a:schemeClr val="tx1"/>
                </a:solidFill>
              </a:rPr>
              <a:t>load</a:t>
            </a:r>
          </a:p>
          <a:p>
            <a:pPr lvl="1"/>
            <a:r>
              <a:rPr lang="es-ES" b="1" dirty="0" err="1">
                <a:latin typeface="Consolas"/>
              </a:rPr>
              <a:t>factory</a:t>
            </a:r>
            <a:r>
              <a:rPr lang="es-ES" b="1" dirty="0">
                <a:latin typeface="Consolas"/>
              </a:rPr>
              <a:t>-default</a:t>
            </a:r>
            <a:r>
              <a:rPr lang="es-ES" dirty="0"/>
              <a:t>: Reemplaza la configuración actual completa con la configuración predeterminada de fábrica.</a:t>
            </a:r>
          </a:p>
          <a:p>
            <a:pPr lvl="1"/>
            <a:r>
              <a:rPr lang="es-ES" b="1" dirty="0" err="1">
                <a:latin typeface="Consolas"/>
              </a:rPr>
              <a:t>merge</a:t>
            </a:r>
            <a:r>
              <a:rPr lang="es-ES" b="1" dirty="0"/>
              <a:t>:</a:t>
            </a:r>
            <a:r>
              <a:rPr lang="es-ES" dirty="0"/>
              <a:t> Combina la configuración actual con la configuración que carga.</a:t>
            </a:r>
          </a:p>
          <a:p>
            <a:pPr lvl="1"/>
            <a:r>
              <a:rPr lang="es-ES" b="1" dirty="0" err="1">
                <a:latin typeface="Consolas"/>
              </a:rPr>
              <a:t>override</a:t>
            </a:r>
            <a:r>
              <a:rPr lang="es-ES" b="1" dirty="0"/>
              <a:t>: </a:t>
            </a:r>
            <a:r>
              <a:rPr lang="es-ES" dirty="0"/>
              <a:t>Sobrescribe completamente la configuración actual con la configuración que carga. Debe realizar operaciones </a:t>
            </a:r>
            <a:r>
              <a:rPr lang="es-ES" i="1" dirty="0" err="1"/>
              <a:t>override</a:t>
            </a:r>
            <a:r>
              <a:rPr lang="es-ES" i="1" dirty="0"/>
              <a:t> </a:t>
            </a:r>
            <a:r>
              <a:rPr lang="es-ES" dirty="0"/>
              <a:t>en la raíz de la jerarquía de configuración.</a:t>
            </a:r>
          </a:p>
          <a:p>
            <a:pPr lvl="1"/>
            <a:r>
              <a:rPr lang="es-ES" b="1" dirty="0" err="1">
                <a:latin typeface="Consolas" panose="020B0609020204030204" pitchFamily="49" charset="0"/>
              </a:rPr>
              <a:t>patch</a:t>
            </a:r>
            <a:r>
              <a:rPr lang="es-ES" dirty="0"/>
              <a:t>: Agrega o elimina variables de la configuración en función del contenido de un archivo de </a:t>
            </a:r>
            <a:r>
              <a:rPr lang="es-ES" i="1" dirty="0"/>
              <a:t>parche</a:t>
            </a:r>
            <a:r>
              <a:rPr lang="es-ES" dirty="0"/>
              <a:t> específico. El archivo de </a:t>
            </a:r>
            <a:r>
              <a:rPr lang="es-ES" i="1" dirty="0"/>
              <a:t>parche </a:t>
            </a:r>
            <a:r>
              <a:rPr lang="es-ES" dirty="0"/>
              <a:t>utilizado en esta operación utiliza el formato de diferencia contextual. El archivo generado a partir de  la operación show | compare | sabe crea dicho archivo.</a:t>
            </a:r>
          </a:p>
          <a:p>
            <a:pPr lvl="1"/>
            <a:r>
              <a:rPr lang="es-ES" b="1" dirty="0" err="1">
                <a:latin typeface="Consolas" panose="020B0609020204030204" pitchFamily="49" charset="0"/>
              </a:rPr>
              <a:t>replace</a:t>
            </a:r>
            <a:r>
              <a:rPr lang="es-ES" dirty="0"/>
              <a:t>: Busca una etiqueta de reemplazo en la configuración que carga. El software reemplaza las declaraciones existentes del mismo nombre con las de la configuración cargada para las </a:t>
            </a:r>
            <a:r>
              <a:rPr lang="es-ES" dirty="0" err="1"/>
              <a:t>lineas</a:t>
            </a:r>
            <a:r>
              <a:rPr lang="es-ES" dirty="0"/>
              <a:t> marcadas con la etiqueta </a:t>
            </a:r>
            <a:r>
              <a:rPr lang="es-ES" b="1" dirty="0" err="1"/>
              <a:t>replace</a:t>
            </a:r>
            <a:r>
              <a:rPr lang="es-ES" dirty="0"/>
              <a:t>.</a:t>
            </a:r>
          </a:p>
          <a:p>
            <a:pPr lvl="1"/>
            <a:r>
              <a:rPr lang="es-ES" b="1" dirty="0">
                <a:latin typeface="Consolas" panose="020B0609020204030204" pitchFamily="49" charset="0"/>
              </a:rPr>
              <a:t>set</a:t>
            </a:r>
            <a:r>
              <a:rPr lang="es-ES" dirty="0"/>
              <a:t>: permite a los usuarios cargar comandos </a:t>
            </a:r>
            <a:r>
              <a:rPr lang="es-ES" b="1" dirty="0"/>
              <a:t>set </a:t>
            </a:r>
            <a:r>
              <a:rPr lang="es-ES" dirty="0"/>
              <a:t>desde la terminal o desde un archivo guardado que consta de sentencias de configuración set.</a:t>
            </a:r>
          </a:p>
          <a:p>
            <a:pPr lvl="1"/>
            <a:r>
              <a:rPr lang="es-ES" b="1" dirty="0" err="1">
                <a:latin typeface="Consolas" panose="020B0609020204030204" pitchFamily="49" charset="0"/>
              </a:rPr>
              <a:t>update</a:t>
            </a:r>
            <a:r>
              <a:rPr lang="es-ES" dirty="0"/>
              <a:t>: actualiza la configuración existente con la configuración que carga. Cuando se utiliza la opción de </a:t>
            </a:r>
            <a:r>
              <a:rPr lang="es-ES" b="1" dirty="0" err="1"/>
              <a:t>update</a:t>
            </a:r>
            <a:r>
              <a:rPr lang="es-ES" dirty="0"/>
              <a:t>. Junos OS intenta notificar solo aquellos procesos afectados por los cambios de configuración. Cuando se utiliza la opción de </a:t>
            </a:r>
            <a:r>
              <a:rPr lang="es-ES" b="1" dirty="0" err="1"/>
              <a:t>override</a:t>
            </a:r>
            <a:r>
              <a:rPr lang="es-ES" dirty="0"/>
              <a:t> Junos OS no hace tal intento. Puede utilizar la opción de actualización desde cualquier jerarquía. pero puedes usar la opción </a:t>
            </a:r>
            <a:r>
              <a:rPr lang="es-ES" b="1" dirty="0" err="1"/>
              <a:t>override</a:t>
            </a:r>
            <a:r>
              <a:rPr lang="es-ES" b="1" dirty="0"/>
              <a:t> </a:t>
            </a:r>
            <a:r>
              <a:rPr lang="es-ES" dirty="0"/>
              <a:t>solo desde la jerarquía de nivel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spTree>
    <p:extLst>
      <p:ext uri="{BB962C8B-B14F-4D97-AF65-F5344CB8AC3E}">
        <p14:creationId xmlns:p14="http://schemas.microsoft.com/office/powerpoint/2010/main" val="4081144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a:p>
            <a:pPr lvl="1"/>
            <a:r>
              <a:rPr lang="es-GT" dirty="0"/>
              <a:t>Junos OS mantiene la configuración histórica de un máximo de 50 previas configuraciones activas.</a:t>
            </a:r>
          </a:p>
          <a:p>
            <a:pPr lvl="1"/>
            <a:r>
              <a:rPr lang="es-GT" dirty="0" err="1">
                <a:latin typeface="Consolas" panose="020B0609020204030204" pitchFamily="49" charset="0"/>
              </a:rPr>
              <a:t>rollback</a:t>
            </a:r>
            <a:r>
              <a:rPr lang="es-GT" dirty="0">
                <a:latin typeface="Consolas" panose="020B0609020204030204" pitchFamily="49" charset="0"/>
              </a:rPr>
              <a:t> 0</a:t>
            </a:r>
            <a:r>
              <a:rPr lang="es-GT" dirty="0"/>
              <a:t> – configuración activa actual</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s-GT" dirty="0"/>
              <a:t>04: Modo de Configuración de Junos CLI</a:t>
            </a:r>
            <a:endParaRPr lang="en-US" dirty="0"/>
          </a:p>
        </p:txBody>
      </p:sp>
      <p:grpSp>
        <p:nvGrpSpPr>
          <p:cNvPr id="8" name="Group 7">
            <a:extLst>
              <a:ext uri="{FF2B5EF4-FFF2-40B4-BE49-F238E27FC236}">
                <a16:creationId xmlns:a16="http://schemas.microsoft.com/office/drawing/2014/main" id="{9C753D7B-3AA7-4B68-82C8-32A689E7C106}"/>
              </a:ext>
            </a:extLst>
          </p:cNvPr>
          <p:cNvGrpSpPr/>
          <p:nvPr/>
        </p:nvGrpSpPr>
        <p:grpSpPr>
          <a:xfrm>
            <a:off x="2069354" y="2855413"/>
            <a:ext cx="8053291" cy="3980362"/>
            <a:chOff x="2069354" y="2397610"/>
            <a:chExt cx="8053291" cy="3980362"/>
          </a:xfrm>
        </p:grpSpPr>
        <p:pic>
          <p:nvPicPr>
            <p:cNvPr id="5" name="Picture 4">
              <a:extLst>
                <a:ext uri="{FF2B5EF4-FFF2-40B4-BE49-F238E27FC236}">
                  <a16:creationId xmlns:a16="http://schemas.microsoft.com/office/drawing/2014/main" id="{C06E7287-B25B-4ABE-B564-68E0B86FCDCC}"/>
                </a:ext>
              </a:extLst>
            </p:cNvPr>
            <p:cNvPicPr>
              <a:picLocks noChangeAspect="1"/>
            </p:cNvPicPr>
            <p:nvPr/>
          </p:nvPicPr>
          <p:blipFill>
            <a:blip r:embed="rId3"/>
            <a:stretch>
              <a:fillRect/>
            </a:stretch>
          </p:blipFill>
          <p:spPr>
            <a:xfrm>
              <a:off x="2069354" y="2397610"/>
              <a:ext cx="8053291" cy="3980362"/>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498724" y="3545212"/>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369012" y="3548841"/>
              <a:ext cx="129483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grpSp>
    </p:spTree>
    <p:extLst>
      <p:ext uri="{BB962C8B-B14F-4D97-AF65-F5344CB8AC3E}">
        <p14:creationId xmlns:p14="http://schemas.microsoft.com/office/powerpoint/2010/main" val="2085677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4983780"/>
          </a:xfrm>
        </p:spPr>
        <p:txBody>
          <a:bodyPr vert="horz" lIns="91440" tIns="45720" rIns="91440" bIns="45720" rtlCol="0" anchor="t">
            <a:normAutofit fontScale="92500" lnSpcReduction="10000"/>
          </a:bodyPr>
          <a:lstStyle/>
          <a:p>
            <a:r>
              <a:rPr lang="es-GT" b="0" dirty="0">
                <a:solidFill>
                  <a:schemeClr val="tx1"/>
                </a:solidFill>
              </a:rPr>
              <a:t>Argumentos del comando </a:t>
            </a:r>
            <a:r>
              <a:rPr lang="es-GT" dirty="0">
                <a:solidFill>
                  <a:schemeClr val="tx1"/>
                </a:solidFill>
              </a:rPr>
              <a:t>load</a:t>
            </a:r>
          </a:p>
          <a:p>
            <a:pPr lvl="1"/>
            <a:r>
              <a:rPr lang="es-ES" b="1" dirty="0">
                <a:latin typeface="Consolas" panose="020B0609020204030204" pitchFamily="49" charset="0"/>
              </a:rPr>
              <a:t>terminal</a:t>
            </a:r>
            <a:r>
              <a:rPr lang="es-ES" dirty="0"/>
              <a:t>: utiliza el texto que escribe en el terminal como entrada para la configuración. Escriba </a:t>
            </a:r>
            <a:r>
              <a:rPr lang="es-ES" dirty="0" err="1"/>
              <a:t>Ctrl+d</a:t>
            </a:r>
            <a:r>
              <a:rPr lang="es-ES" dirty="0"/>
              <a:t> para finalizar la entrada del terminal. Esta opción es usualmente en conjunto con la opción </a:t>
            </a:r>
            <a:r>
              <a:rPr lang="es-ES" dirty="0" err="1"/>
              <a:t>copy</a:t>
            </a:r>
            <a:r>
              <a:rPr lang="es-ES" dirty="0"/>
              <a:t>-and-paste de un programa de emulación de terminal para copiar datos de configuración de un sistema a otro.</a:t>
            </a:r>
          </a:p>
          <a:p>
            <a:pPr lvl="1"/>
            <a:endParaRPr lang="es-ES" dirty="0"/>
          </a:p>
          <a:p>
            <a:pPr lvl="1"/>
            <a:endParaRPr lang="es-ES" dirty="0"/>
          </a:p>
          <a:p>
            <a:pPr lvl="1"/>
            <a:r>
              <a:rPr lang="es-ES" b="1" dirty="0">
                <a:latin typeface="Consolas" panose="020B0609020204030204" pitchFamily="49" charset="0"/>
              </a:rPr>
              <a:t>relative</a:t>
            </a:r>
            <a:r>
              <a:rPr lang="es-ES" dirty="0"/>
              <a:t>: Normalmente, una operación de load </a:t>
            </a:r>
            <a:r>
              <a:rPr lang="es-ES" dirty="0" err="1"/>
              <a:t>merge</a:t>
            </a:r>
            <a:r>
              <a:rPr lang="es-ES" dirty="0"/>
              <a:t> o load </a:t>
            </a:r>
            <a:r>
              <a:rPr lang="es-ES" dirty="0" err="1"/>
              <a:t>replace</a:t>
            </a:r>
            <a:r>
              <a:rPr lang="es-ES" dirty="0"/>
              <a:t> requiere que los datos de cargan contengan la ruta completa a la jerarquía de configuración relacionada. La opción relative niega esta necesidad diciéndole al dispositivo a que </a:t>
            </a:r>
            <a:r>
              <a:rPr lang="es-ES" dirty="0" err="1"/>
              <a:t>agrege</a:t>
            </a:r>
            <a:r>
              <a:rPr lang="es-ES" dirty="0"/>
              <a:t> los datos que se cargan relativos a la jerarquía actual.</a:t>
            </a:r>
          </a:p>
          <a:p>
            <a:pPr lvl="1"/>
            <a:endParaRPr lang="es-ES" dirty="0"/>
          </a:p>
          <a:p>
            <a:pPr lvl="1"/>
            <a:endParaRPr lang="es-ES" dirty="0"/>
          </a:p>
          <a:p>
            <a:pPr lvl="1"/>
            <a:r>
              <a:rPr lang="es-ES" dirty="0"/>
              <a:t>En todos los casos, después de una operación de carga, se debe confirmar los cambios con </a:t>
            </a:r>
            <a:r>
              <a:rPr lang="es-ES" b="1" dirty="0" err="1"/>
              <a:t>commit</a:t>
            </a:r>
            <a:r>
              <a:rPr lang="es-ES" b="1" dirty="0"/>
              <a:t>.</a:t>
            </a:r>
          </a:p>
          <a:p>
            <a:pPr marL="457200" lvl="1" indent="0">
              <a:buNone/>
            </a:pPr>
            <a:r>
              <a:rPr lang="es-ES" dirty="0"/>
              <a:t> </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1CC78218-7D0C-49F1-ABF8-80610DC80608}"/>
              </a:ext>
            </a:extLst>
          </p:cNvPr>
          <p:cNvPicPr>
            <a:picLocks noChangeAspect="1"/>
          </p:cNvPicPr>
          <p:nvPr/>
        </p:nvPicPr>
        <p:blipFill>
          <a:blip r:embed="rId3"/>
          <a:stretch>
            <a:fillRect/>
          </a:stretch>
        </p:blipFill>
        <p:spPr>
          <a:xfrm>
            <a:off x="1760148" y="2808420"/>
            <a:ext cx="9733352" cy="549061"/>
          </a:xfrm>
          <a:prstGeom prst="rect">
            <a:avLst/>
          </a:prstGeom>
        </p:spPr>
      </p:pic>
      <p:pic>
        <p:nvPicPr>
          <p:cNvPr id="7" name="Picture 6">
            <a:extLst>
              <a:ext uri="{FF2B5EF4-FFF2-40B4-BE49-F238E27FC236}">
                <a16:creationId xmlns:a16="http://schemas.microsoft.com/office/drawing/2014/main" id="{084E480B-B923-4B6A-8827-0FA60C8B249D}"/>
              </a:ext>
            </a:extLst>
          </p:cNvPr>
          <p:cNvPicPr>
            <a:picLocks noChangeAspect="1"/>
          </p:cNvPicPr>
          <p:nvPr/>
        </p:nvPicPr>
        <p:blipFill>
          <a:blip r:embed="rId4"/>
          <a:stretch>
            <a:fillRect/>
          </a:stretch>
        </p:blipFill>
        <p:spPr>
          <a:xfrm>
            <a:off x="1984375" y="4728221"/>
            <a:ext cx="8647585" cy="582480"/>
          </a:xfrm>
          <a:prstGeom prst="rect">
            <a:avLst/>
          </a:prstGeom>
        </p:spPr>
      </p:pic>
    </p:spTree>
    <p:extLst>
      <p:ext uri="{BB962C8B-B14F-4D97-AF65-F5344CB8AC3E}">
        <p14:creationId xmlns:p14="http://schemas.microsoft.com/office/powerpoint/2010/main" val="3706159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Algunos comando útiles del modo de configuración</a:t>
            </a:r>
            <a:endParaRPr lang="es-ES" dirty="0"/>
          </a:p>
          <a:p>
            <a:pPr lvl="1"/>
            <a:r>
              <a:rPr lang="es-ES" b="0" dirty="0">
                <a:ea typeface="+mn-lt"/>
                <a:cs typeface="+mn-lt"/>
              </a:rPr>
              <a:t>El resultado mostrado ilustra la lista de comandos del modo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5" descr="Texto&#10;&#10;Descripción generada automáticamente">
            <a:extLst>
              <a:ext uri="{FF2B5EF4-FFF2-40B4-BE49-F238E27FC236}">
                <a16:creationId xmlns:a16="http://schemas.microsoft.com/office/drawing/2014/main" id="{FA1E4AA3-B509-30AB-C4C2-C4C379B1512E}"/>
              </a:ext>
            </a:extLst>
          </p:cNvPr>
          <p:cNvPicPr>
            <a:picLocks noChangeAspect="1"/>
          </p:cNvPicPr>
          <p:nvPr/>
        </p:nvPicPr>
        <p:blipFill>
          <a:blip r:embed="rId3"/>
          <a:stretch>
            <a:fillRect/>
          </a:stretch>
        </p:blipFill>
        <p:spPr>
          <a:xfrm>
            <a:off x="2475875" y="2154376"/>
            <a:ext cx="6915462" cy="4373048"/>
          </a:xfrm>
          <a:prstGeom prst="rect">
            <a:avLst/>
          </a:prstGeom>
        </p:spPr>
      </p:pic>
    </p:spTree>
    <p:extLst>
      <p:ext uri="{BB962C8B-B14F-4D97-AF65-F5344CB8AC3E}">
        <p14:creationId xmlns:p14="http://schemas.microsoft.com/office/powerpoint/2010/main" val="3837002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Algunos comando útiles del modo de configuración</a:t>
            </a:r>
            <a:endParaRPr lang="es-ES" dirty="0"/>
          </a:p>
          <a:p>
            <a:pPr lvl="1"/>
            <a:r>
              <a:rPr lang="es-ES" dirty="0">
                <a:ea typeface="+mn-lt"/>
                <a:cs typeface="+mn-lt"/>
              </a:rPr>
              <a:t>Comandos que ayudan a la configuración</a:t>
            </a:r>
            <a:endParaRPr lang="en-US" dirty="0">
              <a:cs typeface="Calibri"/>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Imagen 6" descr="Interfaz de usuario gráfica, Texto, Tabla, Correo electrónico&#10;&#10;Descripción generada automáticamente">
            <a:extLst>
              <a:ext uri="{FF2B5EF4-FFF2-40B4-BE49-F238E27FC236}">
                <a16:creationId xmlns:a16="http://schemas.microsoft.com/office/drawing/2014/main" id="{0FE9CD6A-0E18-CA25-C68C-5E0F5C81E087}"/>
              </a:ext>
            </a:extLst>
          </p:cNvPr>
          <p:cNvPicPr>
            <a:picLocks noChangeAspect="1"/>
          </p:cNvPicPr>
          <p:nvPr/>
        </p:nvPicPr>
        <p:blipFill>
          <a:blip r:embed="rId3"/>
          <a:stretch>
            <a:fillRect/>
          </a:stretch>
        </p:blipFill>
        <p:spPr>
          <a:xfrm>
            <a:off x="602105" y="2359042"/>
            <a:ext cx="10650511" cy="3538997"/>
          </a:xfrm>
          <a:prstGeom prst="rect">
            <a:avLst/>
          </a:prstGeom>
        </p:spPr>
      </p:pic>
    </p:spTree>
    <p:extLst>
      <p:ext uri="{BB962C8B-B14F-4D97-AF65-F5344CB8AC3E}">
        <p14:creationId xmlns:p14="http://schemas.microsoft.com/office/powerpoint/2010/main" val="865516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Algunos comando útiles del modo de configuración</a:t>
            </a:r>
            <a:endParaRPr lang="es-ES" dirty="0">
              <a:cs typeface="Calibri"/>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6">
            <a:extLst>
              <a:ext uri="{FF2B5EF4-FFF2-40B4-BE49-F238E27FC236}">
                <a16:creationId xmlns:a16="http://schemas.microsoft.com/office/drawing/2014/main" id="{50A13291-E63D-F80B-E9D4-485CBDE862AD}"/>
              </a:ext>
            </a:extLst>
          </p:cNvPr>
          <p:cNvPicPr>
            <a:picLocks noChangeAspect="1"/>
          </p:cNvPicPr>
          <p:nvPr/>
        </p:nvPicPr>
        <p:blipFill>
          <a:blip r:embed="rId3"/>
          <a:stretch>
            <a:fillRect/>
          </a:stretch>
        </p:blipFill>
        <p:spPr>
          <a:xfrm>
            <a:off x="1289154" y="1964300"/>
            <a:ext cx="10288249" cy="4528351"/>
          </a:xfrm>
          <a:prstGeom prst="rect">
            <a:avLst/>
          </a:prstGeom>
        </p:spPr>
      </p:pic>
    </p:spTree>
    <p:extLst>
      <p:ext uri="{BB962C8B-B14F-4D97-AF65-F5344CB8AC3E}">
        <p14:creationId xmlns:p14="http://schemas.microsoft.com/office/powerpoint/2010/main" val="2555489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Algunos comando útiles del modo de configuración</a:t>
            </a:r>
            <a:endParaRPr lang="es-ES" dirty="0">
              <a:cs typeface="Calibri"/>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Imagen 6" descr="Texto&#10;&#10;Descripción generada automáticamente">
            <a:extLst>
              <a:ext uri="{FF2B5EF4-FFF2-40B4-BE49-F238E27FC236}">
                <a16:creationId xmlns:a16="http://schemas.microsoft.com/office/drawing/2014/main" id="{8A3017C1-0CD6-E697-CABB-FEB43AEC6E1C}"/>
              </a:ext>
            </a:extLst>
          </p:cNvPr>
          <p:cNvPicPr>
            <a:picLocks noChangeAspect="1"/>
          </p:cNvPicPr>
          <p:nvPr/>
        </p:nvPicPr>
        <p:blipFill>
          <a:blip r:embed="rId3"/>
          <a:stretch>
            <a:fillRect/>
          </a:stretch>
        </p:blipFill>
        <p:spPr>
          <a:xfrm>
            <a:off x="2638269" y="1859772"/>
            <a:ext cx="6915461" cy="4812355"/>
          </a:xfrm>
          <a:prstGeom prst="rect">
            <a:avLst/>
          </a:prstGeom>
        </p:spPr>
      </p:pic>
    </p:spTree>
    <p:extLst>
      <p:ext uri="{BB962C8B-B14F-4D97-AF65-F5344CB8AC3E}">
        <p14:creationId xmlns:p14="http://schemas.microsoft.com/office/powerpoint/2010/main" val="232967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Utilizando el comando run</a:t>
            </a:r>
          </a:p>
          <a:p>
            <a:pPr lvl="1"/>
            <a:r>
              <a:rPr lang="es-GT" dirty="0"/>
              <a:t>Utilice el comando run para ejecutar comandos de modo operacional mientras esta en el modo de configuración</a:t>
            </a:r>
          </a:p>
          <a:p>
            <a:pPr lvl="1"/>
            <a:r>
              <a:rPr lang="es-GT" dirty="0"/>
              <a:t>El comando run puede ahorrar tiempo cuando esta probando los efectos de un cambio reciente en el modo de configuración.</a:t>
            </a:r>
          </a:p>
          <a:p>
            <a:pPr marL="457200" lvl="1" indent="0">
              <a:buNone/>
            </a:pP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6" name="Picture 5">
            <a:extLst>
              <a:ext uri="{FF2B5EF4-FFF2-40B4-BE49-F238E27FC236}">
                <a16:creationId xmlns:a16="http://schemas.microsoft.com/office/drawing/2014/main" id="{295D2C36-A5AF-4F0E-89B7-62675BD646C8}"/>
              </a:ext>
            </a:extLst>
          </p:cNvPr>
          <p:cNvPicPr>
            <a:picLocks noChangeAspect="1"/>
          </p:cNvPicPr>
          <p:nvPr/>
        </p:nvPicPr>
        <p:blipFill>
          <a:blip r:embed="rId2"/>
          <a:stretch>
            <a:fillRect/>
          </a:stretch>
        </p:blipFill>
        <p:spPr>
          <a:xfrm>
            <a:off x="2485489" y="3327400"/>
            <a:ext cx="7678222" cy="2857899"/>
          </a:xfrm>
          <a:prstGeom prst="rect">
            <a:avLst/>
          </a:prstGeom>
        </p:spPr>
      </p:pic>
    </p:spTree>
    <p:extLst>
      <p:ext uri="{BB962C8B-B14F-4D97-AF65-F5344CB8AC3E}">
        <p14:creationId xmlns:p14="http://schemas.microsoft.com/office/powerpoint/2010/main" val="1764464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vert="horz" lIns="91440" tIns="45720" rIns="91440" bIns="45720" rtlCol="0" anchor="t">
            <a:normAutofit/>
          </a:bodyPr>
          <a:lstStyle/>
          <a:p>
            <a:r>
              <a:rPr lang="es-GT" dirty="0"/>
              <a:t>Pregunta de Comprobación</a:t>
            </a:r>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6">
            <a:extLst>
              <a:ext uri="{FF2B5EF4-FFF2-40B4-BE49-F238E27FC236}">
                <a16:creationId xmlns:a16="http://schemas.microsoft.com/office/drawing/2014/main" id="{B853E2BB-BC75-2D57-530E-95A1893656BF}"/>
              </a:ext>
            </a:extLst>
          </p:cNvPr>
          <p:cNvPicPr>
            <a:picLocks noChangeAspect="1"/>
          </p:cNvPicPr>
          <p:nvPr/>
        </p:nvPicPr>
        <p:blipFill>
          <a:blip r:embed="rId2"/>
          <a:stretch>
            <a:fillRect/>
          </a:stretch>
        </p:blipFill>
        <p:spPr>
          <a:xfrm>
            <a:off x="1713876" y="2132002"/>
            <a:ext cx="9938478" cy="4217931"/>
          </a:xfrm>
          <a:prstGeom prst="rect">
            <a:avLst/>
          </a:prstGeom>
        </p:spPr>
      </p:pic>
    </p:spTree>
    <p:extLst>
      <p:ext uri="{BB962C8B-B14F-4D97-AF65-F5344CB8AC3E}">
        <p14:creationId xmlns:p14="http://schemas.microsoft.com/office/powerpoint/2010/main" val="257426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Comprobación</a:t>
            </a:r>
          </a:p>
          <a:p>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s-ES" dirty="0"/>
              <a:t>04: Modo de Configuración de Junos CLI</a:t>
            </a:r>
            <a:endParaRPr lang="en-US" dirty="0"/>
          </a:p>
        </p:txBody>
      </p:sp>
      <p:pic>
        <p:nvPicPr>
          <p:cNvPr id="5" name="Imagen 5" descr="Interfaz de usuario gráfica, Texto, Aplicación&#10;&#10;Descripción generada automáticamente">
            <a:extLst>
              <a:ext uri="{FF2B5EF4-FFF2-40B4-BE49-F238E27FC236}">
                <a16:creationId xmlns:a16="http://schemas.microsoft.com/office/drawing/2014/main" id="{79803665-F08E-7CA7-E76C-BE2F03027B81}"/>
              </a:ext>
            </a:extLst>
          </p:cNvPr>
          <p:cNvPicPr>
            <a:picLocks noChangeAspect="1"/>
          </p:cNvPicPr>
          <p:nvPr/>
        </p:nvPicPr>
        <p:blipFill>
          <a:blip r:embed="rId2"/>
          <a:stretch>
            <a:fillRect/>
          </a:stretch>
        </p:blipFill>
        <p:spPr>
          <a:xfrm>
            <a:off x="589613" y="2183110"/>
            <a:ext cx="8414478" cy="3940829"/>
          </a:xfrm>
          <a:prstGeom prst="rect">
            <a:avLst/>
          </a:prstGeom>
        </p:spPr>
      </p:pic>
      <p:pic>
        <p:nvPicPr>
          <p:cNvPr id="6" name="Imagen 7" descr="Texto&#10;&#10;Descripción generada automáticamente">
            <a:extLst>
              <a:ext uri="{FF2B5EF4-FFF2-40B4-BE49-F238E27FC236}">
                <a16:creationId xmlns:a16="http://schemas.microsoft.com/office/drawing/2014/main" id="{8EF5DEEA-06B7-943D-7360-D9B3A2B3F4BB}"/>
              </a:ext>
            </a:extLst>
          </p:cNvPr>
          <p:cNvPicPr>
            <a:picLocks noChangeAspect="1"/>
          </p:cNvPicPr>
          <p:nvPr/>
        </p:nvPicPr>
        <p:blipFill>
          <a:blip r:embed="rId3"/>
          <a:stretch>
            <a:fillRect/>
          </a:stretch>
        </p:blipFill>
        <p:spPr>
          <a:xfrm>
            <a:off x="6173450" y="1165391"/>
            <a:ext cx="5816183" cy="542332"/>
          </a:xfrm>
          <a:prstGeom prst="rect">
            <a:avLst/>
          </a:prstGeom>
        </p:spPr>
      </p:pic>
      <p:pic>
        <p:nvPicPr>
          <p:cNvPr id="8" name="Imagen 8" descr="Texto&#10;&#10;Descripción generada automáticamente">
            <a:extLst>
              <a:ext uri="{FF2B5EF4-FFF2-40B4-BE49-F238E27FC236}">
                <a16:creationId xmlns:a16="http://schemas.microsoft.com/office/drawing/2014/main" id="{0A40DEFD-09AC-6442-3776-2228D7FD6EFA}"/>
              </a:ext>
            </a:extLst>
          </p:cNvPr>
          <p:cNvPicPr>
            <a:picLocks noChangeAspect="1"/>
          </p:cNvPicPr>
          <p:nvPr/>
        </p:nvPicPr>
        <p:blipFill>
          <a:blip r:embed="rId4"/>
          <a:stretch>
            <a:fillRect/>
          </a:stretch>
        </p:blipFill>
        <p:spPr>
          <a:xfrm>
            <a:off x="6173450" y="1818255"/>
            <a:ext cx="5816183" cy="510768"/>
          </a:xfrm>
          <a:prstGeom prst="rect">
            <a:avLst/>
          </a:prstGeom>
        </p:spPr>
      </p:pic>
      <p:pic>
        <p:nvPicPr>
          <p:cNvPr id="9" name="Imagen 9" descr="Interfaz de usuario gráfica, Texto&#10;&#10;Descripción generada automáticamente">
            <a:extLst>
              <a:ext uri="{FF2B5EF4-FFF2-40B4-BE49-F238E27FC236}">
                <a16:creationId xmlns:a16="http://schemas.microsoft.com/office/drawing/2014/main" id="{4C4155EE-CE28-CFB6-75FA-84FA93A162BE}"/>
              </a:ext>
            </a:extLst>
          </p:cNvPr>
          <p:cNvPicPr>
            <a:picLocks noChangeAspect="1"/>
          </p:cNvPicPr>
          <p:nvPr/>
        </p:nvPicPr>
        <p:blipFill>
          <a:blip r:embed="rId5"/>
          <a:stretch>
            <a:fillRect/>
          </a:stretch>
        </p:blipFill>
        <p:spPr>
          <a:xfrm>
            <a:off x="6173450" y="2368362"/>
            <a:ext cx="5816183" cy="509834"/>
          </a:xfrm>
          <a:prstGeom prst="rect">
            <a:avLst/>
          </a:prstGeom>
        </p:spPr>
      </p:pic>
      <p:pic>
        <p:nvPicPr>
          <p:cNvPr id="10" name="Imagen 10" descr="Texto&#10;&#10;Descripción generada automáticamente">
            <a:extLst>
              <a:ext uri="{FF2B5EF4-FFF2-40B4-BE49-F238E27FC236}">
                <a16:creationId xmlns:a16="http://schemas.microsoft.com/office/drawing/2014/main" id="{ED1175C6-B832-D4FE-54EA-4B7FA4C9427A}"/>
              </a:ext>
            </a:extLst>
          </p:cNvPr>
          <p:cNvPicPr>
            <a:picLocks noChangeAspect="1"/>
          </p:cNvPicPr>
          <p:nvPr/>
        </p:nvPicPr>
        <p:blipFill>
          <a:blip r:embed="rId6"/>
          <a:stretch>
            <a:fillRect/>
          </a:stretch>
        </p:blipFill>
        <p:spPr>
          <a:xfrm>
            <a:off x="6173450" y="2974402"/>
            <a:ext cx="5816183" cy="496965"/>
          </a:xfrm>
          <a:prstGeom prst="rect">
            <a:avLst/>
          </a:prstGeom>
        </p:spPr>
      </p:pic>
    </p:spTree>
    <p:extLst>
      <p:ext uri="{BB962C8B-B14F-4D97-AF65-F5344CB8AC3E}">
        <p14:creationId xmlns:p14="http://schemas.microsoft.com/office/powerpoint/2010/main" val="2575492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s-ES" dirty="0"/>
              <a:t>04: Modo de Configuración de Junos CLI</a:t>
            </a:r>
            <a:endParaRPr lang="en-US" dirty="0"/>
          </a:p>
          <a:p>
            <a:endParaRPr lang="en-US" dirty="0"/>
          </a:p>
        </p:txBody>
      </p:sp>
    </p:spTree>
    <p:extLst>
      <p:ext uri="{BB962C8B-B14F-4D97-AF65-F5344CB8AC3E}">
        <p14:creationId xmlns:p14="http://schemas.microsoft.com/office/powerpoint/2010/main" val="11942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64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123782"/>
          </a:xfrm>
        </p:spPr>
        <p:txBody>
          <a:bodyPr vert="horz" lIns="91440" tIns="45720" rIns="91440" bIns="45720" rtlCol="0" anchor="t">
            <a:normAutofit fontScale="92500" lnSpcReduction="20000"/>
          </a:bodyPr>
          <a:lstStyle/>
          <a:p>
            <a:r>
              <a:rPr lang="es-GT" dirty="0"/>
              <a:t>Ingresar al modo configuración</a:t>
            </a:r>
          </a:p>
          <a:p>
            <a:pPr lvl="1"/>
            <a:r>
              <a:rPr lang="es-ES" dirty="0"/>
              <a:t>Puede ingresar al modo de configuración emitiendo el comando </a:t>
            </a:r>
            <a:r>
              <a:rPr lang="es-ES" b="1" dirty="0">
                <a:latin typeface="Consolas"/>
              </a:rPr>
              <a:t>configure</a:t>
            </a:r>
            <a:r>
              <a:rPr lang="es-ES" b="1" dirty="0"/>
              <a:t> </a:t>
            </a:r>
            <a:r>
              <a:rPr lang="es-ES" dirty="0"/>
              <a:t>desde el modo operativo de </a:t>
            </a:r>
            <a:r>
              <a:rPr lang="es-ES" dirty="0" err="1"/>
              <a:t>CLl</a:t>
            </a:r>
            <a:r>
              <a:rPr lang="es-ES" dirty="0"/>
              <a:t>. </a:t>
            </a:r>
          </a:p>
          <a:p>
            <a:pPr lvl="1"/>
            <a:r>
              <a:rPr lang="es-ES" dirty="0"/>
              <a:t>Si ingresa al modo de configuración mientras otro usuario también está en el modo de configuración, un mensaje indica quién es el usuario y qué parte de la configuración está viendo o editando el usuario. </a:t>
            </a:r>
            <a:endParaRPr lang="es-ES"/>
          </a:p>
          <a:p>
            <a:pPr lvl="1"/>
            <a:r>
              <a:rPr lang="es-ES" dirty="0"/>
              <a:t>En el modo de configuración, el indicador Cambia del símbolo mayor que (&gt;) del modo operativo al signo de numeral (#), precedido por el nombre del usuario y el nombre del dispositivo.</a:t>
            </a:r>
            <a:endParaRPr lang="es-ES" dirty="0">
              <a:cs typeface="Calibri"/>
            </a:endParaRPr>
          </a:p>
          <a:p>
            <a:pPr lvl="1"/>
            <a:r>
              <a:rPr lang="es-ES" dirty="0"/>
              <a:t>La parte del mensaje entre corchetes, como [</a:t>
            </a:r>
            <a:r>
              <a:rPr lang="es-ES" dirty="0" err="1"/>
              <a:t>edit</a:t>
            </a:r>
            <a:r>
              <a:rPr lang="es-ES" dirty="0"/>
              <a:t>], es un banner que indica que está en modo de configuración y especifica su ubicación dentro de la jerarquía de configuración.</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pic>
        <p:nvPicPr>
          <p:cNvPr id="9" name="Content Placeholder 8">
            <a:extLst>
              <a:ext uri="{FF2B5EF4-FFF2-40B4-BE49-F238E27FC236}">
                <a16:creationId xmlns:a16="http://schemas.microsoft.com/office/drawing/2014/main" id="{E8372459-218C-44CC-81ED-7768847F47F6}"/>
              </a:ext>
            </a:extLst>
          </p:cNvPr>
          <p:cNvPicPr>
            <a:picLocks noGrp="1" noChangeAspect="1"/>
          </p:cNvPicPr>
          <p:nvPr>
            <p:ph sz="half" idx="13"/>
          </p:nvPr>
        </p:nvPicPr>
        <p:blipFill>
          <a:blip r:embed="rId3"/>
          <a:stretch>
            <a:fillRect/>
          </a:stretch>
        </p:blipFill>
        <p:spPr>
          <a:xfrm>
            <a:off x="6477000" y="2162969"/>
            <a:ext cx="5340349" cy="2946399"/>
          </a:xfrm>
        </p:spPr>
      </p:pic>
      <p:pic>
        <p:nvPicPr>
          <p:cNvPr id="5" name="Picture 4">
            <a:extLst>
              <a:ext uri="{FF2B5EF4-FFF2-40B4-BE49-F238E27FC236}">
                <a16:creationId xmlns:a16="http://schemas.microsoft.com/office/drawing/2014/main" id="{B88CFE60-95EF-4402-843D-BB32514150A7}"/>
              </a:ext>
            </a:extLst>
          </p:cNvPr>
          <p:cNvPicPr>
            <a:picLocks noChangeAspect="1"/>
          </p:cNvPicPr>
          <p:nvPr/>
        </p:nvPicPr>
        <p:blipFill>
          <a:blip r:embed="rId4"/>
          <a:stretch>
            <a:fillRect/>
          </a:stretch>
        </p:blipFill>
        <p:spPr>
          <a:xfrm>
            <a:off x="7123747" y="5406355"/>
            <a:ext cx="4509607" cy="628685"/>
          </a:xfrm>
          <a:prstGeom prst="rect">
            <a:avLst/>
          </a:prstGeom>
        </p:spPr>
      </p:pic>
      <p:pic>
        <p:nvPicPr>
          <p:cNvPr id="7" name="Picture 6">
            <a:extLst>
              <a:ext uri="{FF2B5EF4-FFF2-40B4-BE49-F238E27FC236}">
                <a16:creationId xmlns:a16="http://schemas.microsoft.com/office/drawing/2014/main" id="{8CA97313-BD6B-4F88-B858-1E07A5507E20}"/>
              </a:ext>
            </a:extLst>
          </p:cNvPr>
          <p:cNvPicPr>
            <a:picLocks noChangeAspect="1"/>
          </p:cNvPicPr>
          <p:nvPr/>
        </p:nvPicPr>
        <p:blipFill>
          <a:blip r:embed="rId5"/>
          <a:stretch>
            <a:fillRect/>
          </a:stretch>
        </p:blipFill>
        <p:spPr>
          <a:xfrm>
            <a:off x="8272850" y="2750219"/>
            <a:ext cx="3543795" cy="1771897"/>
          </a:xfrm>
          <a:prstGeom prst="rect">
            <a:avLst/>
          </a:prstGeom>
        </p:spPr>
      </p:pic>
    </p:spTree>
    <p:extLst>
      <p:ext uri="{BB962C8B-B14F-4D97-AF65-F5344CB8AC3E}">
        <p14:creationId xmlns:p14="http://schemas.microsoft.com/office/powerpoint/2010/main" val="145826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168575"/>
            <a:ext cx="11345590" cy="2803041"/>
          </a:xfrm>
        </p:spPr>
        <p:txBody>
          <a:bodyPr vert="horz" lIns="91440" tIns="45720" rIns="91440" bIns="45720" rtlCol="0" anchor="t">
            <a:normAutofit/>
          </a:bodyPr>
          <a:lstStyle/>
          <a:p>
            <a:r>
              <a:rPr lang="es-GT" dirty="0"/>
              <a:t>Ingresar al modo configuración</a:t>
            </a:r>
          </a:p>
          <a:p>
            <a:pPr lvl="1"/>
            <a:r>
              <a:rPr lang="es-GT" dirty="0">
                <a:cs typeface="Calibri"/>
              </a:rPr>
              <a:t>Por default, </a:t>
            </a:r>
            <a:r>
              <a:rPr lang="es-ES" dirty="0">
                <a:ea typeface="+mn-lt"/>
                <a:cs typeface="+mn-lt"/>
              </a:rPr>
              <a:t>varios usuarios (hasta 32) pueden ingresar al modo de configuración y realizar cambios.</a:t>
            </a:r>
            <a:endParaRPr lang="es-GT" dirty="0">
              <a:ea typeface="+mn-lt"/>
              <a:cs typeface="+mn-lt"/>
            </a:endParaRPr>
          </a:p>
          <a:p>
            <a:pPr marL="518795" lvl="2" indent="-236220"/>
            <a:r>
              <a:rPr lang="es-ES" dirty="0">
                <a:cs typeface="Calibri"/>
              </a:rPr>
              <a:t>Todos los cambios realizados por todos los usuarios son visibles para cualquiera editando la configuración.</a:t>
            </a:r>
          </a:p>
          <a:p>
            <a:pPr marL="518795" lvl="2" indent="-236220"/>
            <a:r>
              <a:rPr lang="es-ES" dirty="0">
                <a:cs typeface="Calibri"/>
              </a:rPr>
              <a:t>Si cualquiera de los usuarios editando la configuración emite un comando </a:t>
            </a:r>
            <a:r>
              <a:rPr lang="es-ES" b="1" dirty="0" err="1">
                <a:cs typeface="Calibri"/>
              </a:rPr>
              <a:t>commit</a:t>
            </a:r>
            <a:r>
              <a:rPr lang="es-ES" b="1" dirty="0">
                <a:cs typeface="Calibri"/>
              </a:rPr>
              <a:t>, </a:t>
            </a:r>
            <a:r>
              <a:rPr lang="es-ES" dirty="0">
                <a:cs typeface="Calibri"/>
              </a:rPr>
              <a:t>todos los cambios son verificados y activados.</a:t>
            </a:r>
            <a:endParaRPr lang="es-ES" b="1" dirty="0" err="1">
              <a:cs typeface="Calibri" panose="020F0502020204030204"/>
            </a:endParaRPr>
          </a:p>
          <a:p>
            <a:pPr marL="57150" lvl="1" indent="0">
              <a:buNone/>
            </a:pPr>
            <a:endParaRPr lang="es-ES" dirty="0">
              <a:cs typeface="Calibri"/>
            </a:endParaRPr>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s-GT" dirty="0"/>
              <a:t>04: Modo de Configuración de Junos CLI</a:t>
            </a:r>
            <a:endParaRPr lang="en-US" dirty="0"/>
          </a:p>
        </p:txBody>
      </p:sp>
      <p:pic>
        <p:nvPicPr>
          <p:cNvPr id="6" name="Imagen 7" descr="Interfaz de usuario gráfica, Aplicación&#10;&#10;Descripción generada automáticamente">
            <a:extLst>
              <a:ext uri="{FF2B5EF4-FFF2-40B4-BE49-F238E27FC236}">
                <a16:creationId xmlns:a16="http://schemas.microsoft.com/office/drawing/2014/main" id="{232739C5-A157-E5DA-E5BB-9DC9E3BD4906}"/>
              </a:ext>
            </a:extLst>
          </p:cNvPr>
          <p:cNvPicPr>
            <a:picLocks noGrp="1" noChangeAspect="1"/>
          </p:cNvPicPr>
          <p:nvPr>
            <p:ph sz="half" idx="13"/>
          </p:nvPr>
        </p:nvPicPr>
        <p:blipFill>
          <a:blip r:embed="rId3"/>
          <a:stretch>
            <a:fillRect/>
          </a:stretch>
        </p:blipFill>
        <p:spPr>
          <a:xfrm>
            <a:off x="3641782" y="4200894"/>
            <a:ext cx="4821199" cy="2212221"/>
          </a:xfrm>
        </p:spPr>
      </p:pic>
    </p:spTree>
    <p:extLst>
      <p:ext uri="{BB962C8B-B14F-4D97-AF65-F5344CB8AC3E}">
        <p14:creationId xmlns:p14="http://schemas.microsoft.com/office/powerpoint/2010/main" val="30674361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2387</TotalTime>
  <Words>6519</Words>
  <Application>Microsoft Office PowerPoint</Application>
  <PresentationFormat>Panorámica</PresentationFormat>
  <Paragraphs>504</Paragraphs>
  <Slides>79</Slides>
  <Notes>52</Notes>
  <HiddenSlides>0</HiddenSlides>
  <MMClips>0</MMClips>
  <ScaleCrop>false</ScaleCrop>
  <HeadingPairs>
    <vt:vector size="4" baseType="variant">
      <vt:variant>
        <vt:lpstr>Tema</vt:lpstr>
      </vt:variant>
      <vt:variant>
        <vt:i4>1</vt:i4>
      </vt:variant>
      <vt:variant>
        <vt:lpstr>Títulos de diapositiva</vt:lpstr>
      </vt:variant>
      <vt:variant>
        <vt:i4>79</vt:i4>
      </vt:variant>
    </vt:vector>
  </HeadingPairs>
  <TitlesOfParts>
    <vt:vector size="80" baseType="lpstr">
      <vt:lpstr>Tema de Office</vt:lpstr>
      <vt:lpstr>Modo de Configuración de Junos CLI</vt:lpstr>
      <vt:lpstr>Vista General del modo de Configuración</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Jerarquía de Configuración de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Personalizando la configuración de los dispositivos Juniper</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Comandos comunes de modo configuración</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528</cp:revision>
  <dcterms:created xsi:type="dcterms:W3CDTF">2022-02-13T05:49:53Z</dcterms:created>
  <dcterms:modified xsi:type="dcterms:W3CDTF">2022-08-09T22:38:46Z</dcterms:modified>
</cp:coreProperties>
</file>